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пересечении серединных перпендикуляров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треугольника равна всем его вершинам.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теорема связывает треугольник и окружность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свойства треугольников, перпендикуляров и окружности. Она показывает, как с помощью циркуля и линейки без делений найти особую точку фигуры и построить окружность через три вершины.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серединный перпендикуляр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через середину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всегда проходит через середину отрезка и образует с ним прямой угол, поэтому делит отрезок на две равные части.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равные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на таком перпендикуляре находится на одинаковом расстоянии от обоих концов отрезка, что удобно использовать в геометрических построениях.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обратное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равноудалена от концов отрезка, то она обязательно лежит на его серединном перпендикуляре; это свойство помогает доказывать теорему.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серединные перпендикуляры к трём сторонам пересекаются в одной точке, а не расходятся в разные стороны.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точка одинаково удалена от всех трёх вершин треугольника, поэтому она является единственной подходящей точкой для центра окружности.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три вершины треугольника можно провести одну окружность, и её центр совпадает с точкой пересечения серединных перпендикуляров.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доказательство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строится на равенстве расстояний от точки до вершин треугольника.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через равенство расстояний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точку O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точка O лежит на серединных перпендикулярах к сторонам AB и AC. Тогда она равноудалена от концов каждого из этих отрезков.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 OA = OB и OA = OC получаем OB = OC. Следовательно, точка O равноудалена от B и C.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положения точки O на первом перпендикуляре следует OA = OB, а из положения на втором — OA = OC. Значит, обе пары расстояний равны.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точка O одинаково удалена от B и C, она лежит на серединном перпендикуляре к BC. Значит, все три перпендикуляра пересекаются в одной точке.
</a:t>
            </a:r>
            <a:endParaRPr lang="en-US" sz="11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центра описанной окружности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две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взять любые две стороны треугольника, например AB и AC. По ним можно найти точку, которая определит центр будущей окружности.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середины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выбранной стороны отмечают её середину. Это важный шаг, потому что именно через середину должен проходить серединный перпендикуляр.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 перпендикуляры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найденные середины проводят перпендикуляры к соответствующим сторонам. Их пересечение даёт центр описанной окружности, если построение выполнено точно.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найденным центром и радиусом, равным расстоянию до любой вершины, проводят окружность. Она проходит через все три вершины треугольника.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точка пересечения особая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центра описанной окружности все три расстояния совпадают, а у случайной точки обычно нет.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трёх расстояний выделяет единственную точку, которая подходит на роль центра описанной окружности.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свойство точки пересечения серединных перпендикуляров; иллюстративные значения для сравнения.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7164"/>
            <a:ext cx="4794300" cy="1938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понятия и их свойства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связать определения с тем, что именно они дают в задаче.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свойства сводятся к одной идее: найденная точка задаёт окружность, проходящую через вершины треугольника.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об описанной окружности треугольника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остроугольном треугольнике центр описанной окружности находится внутри фигуры, поэтому до всех вершин сохраняются одинаковые расстояния.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лежит внутри треугольника.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описанной окружности для остроугольного треугольника из школьного курса геометрии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686575"/>
            <a:ext cx="324900" cy="32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гипотенузы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центр описанной окружности находится в середине гипотенузы. Эта точка одинаково удалена от всех трёх вершин и становится естественным центром окружности.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описанную окружность, то гипотенуза окажется её диаметром. Поэтому вершины прямого угла лежат на окружности, а середина гипотенузы служит центром построения.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от центра до каждой вершины равны. Это удобно проверять на чертеже: одна точка сразу задаёт окружность, проходящую через все вершины треугольника без дополнительных измерений.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Тупоугольный треугольник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серединные перпендикуляры к двум сторонам тупоугольного треугольника и продолжают линии до их пересечения.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оказывается вне треугольника, но сохраняет главное свойство: она равноудалена от всех трёх вершин.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этой точки проводят окружность через вершины треугольника. Она получается описанной, хотя её центр расположен снаружи фигуры.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центр описанной окружности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центра связано не с размером треугольника, а с величинами его углов. Поэтому достаточно определить вид треугольника, чтобы понять, где окажется центр.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прямой или тупой угол, тем дальше центр смещается от внутренней области. Расположение центра помогает сразу распознать тип треугольника.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свойствам описанной окружности для трёх видов треугольников.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теоремы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определить центр окружности, достаточно провести два серединных перпендикуляра. Их точка пересечения даёт точный результат и подходит для геометрических построений на бумаге.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помогает быстро проверить, находится ли точка на одинаковом расстоянии от вершин. Это полезно в задачах, где требуется сравнить отрезки без вычислений.
</a:t>
            </a:r>
            <a:endParaRPr lang="en-US" sz="114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позволяет строить окружность через три вершины треугольника только циркулем и линейкой. Сначала находят центр, затем проводят окружность нужного радиуса без лишних измерений.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упражнениях теорема сокращает путь к ответу: вместо сложных рассуждений достаточно найти особую точку треугольника и использовать её свойства для дальнейшего построения.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" y="2300250"/>
            <a:ext cx="3098535" cy="28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типичных ошибок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 — не перпендикуляр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серединный перпендикуляр путают с медианой, потому что обе линии связаны с серединой стороны. Но медиана идёт от вершины, а серединный перпендикуляр проходит через середину стороны под прямым углом, поэтому это разные объекты.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не всегда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думать, что центр описанной окружности всегда находится внутри треугольника. На рисунке это верно только для остроугольного случая, а в тупоугольном треугольнике центр оказывается снаружи, хотя окружность всё равно проходит через все вершины.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центра описанной окружности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двум сторонам треугольника с помощью циркуля и линейки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позволяет делать теорема в задачах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особенно полезна в задачах на построение, где важно работать точно и без координат. Она экономит время и делает решение наглядным.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теоремы — быстрый переход от свойств сторон к центру окружности и равным расстояниям. Это упрощает многие геометрические построения.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серединных перпендикуляров и описанной окружности.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главные факты и их следствия. Она помогает быстро восстановить определение, свойства и итог теоремы перед решением задач.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три связи — перпендикуляры, равные расстояния и окружность, — можно быстро находить центр и объяснять его положение в любом треугольнике.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теоремы о серединных перпендикулярах.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темами геометрии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Сердцем теоремы является перпендикуляр к стороне треугольника. Без этого понятия невозможно построить серединный перпендикуляр и доказать равенство расстояний до концов отрезка.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Медианы и 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отличать серединный перпендикуляр от медианы и высоты. Все три линии важны, но у каждой есть своё определение, свой способ построения и своё назначение.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биссектриса, серединный перпендикуляр выделяет особую линию внутри фигуры. Поэтому теорема хорошо связывается с темой особых линий треугольника и их свойств.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напрямую ведёт к изучению окружности, описанной около треугольника. Она показывает, как из трёх точек получить одну окружность и найти её центр.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теоремы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Серединные перпендикуляры к сторонам треугольника всегда сходятся в одной точке. Эта точка одинаково удалена от всех вершин и помогает безошибочно построить описанную окружность.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2026-05-29T05:01:06Z</dcterms:created>
  <dcterms:modified xsi:type="dcterms:W3CDTF">2026-05-29T05:01:06Z</dcterms:modified>
</cp:coreProperties>
</file>