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контрастов, ресурсов и культурного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Мексики до Огненной Земли — природные богатства, города, культуры и резкие социальные различия.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исторические рамки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включает территории, где исторически доминируют испанский и португальский языки, а в некоторых регионах заметно и французское влияние. Регион тянется от Мексики и Центральной Америки до почти всей Южной Америки и островов Карибского моря; его население — более 660 млн человек.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 формирование государств
</a:t>
            </a:r>
            <a:endParaRPr lang="en-US" sz="2488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XVI–XVII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 португальская экспансия закрепила языки и католицизм, а также определила типы землевладения и устройство многих городов.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Антиколониальные войны начала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во многих странах наступала в начале XIX века в ходе войн, связанных с Симоном Боливаром, Хосе де Сан-Мартином и Мигелем Идальго.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после колонизации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проявилось в неравномерном распределении земли и в различиях между потомками европейцев, коренным населением и афроамериканскими общинами.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и старые противоречия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обретения независимости унаследованные модели власти и экономики продолжали влиять на социальное неравенство и региональные различия.
</a:t>
            </a:r>
            <a:endParaRPr lang="en-US" sz="12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как «каркас»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Латинской Америки соседствуют Амазонская низменность, Анды, Мексиканское нагорье, Пампасы и пустыня Атакама. Карибские острова дополняют картину тропическими ландшафтами и морскими климатическими влияниями.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зоны, рельеф и ресурсы региона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роль Амазонии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медью, литием, нефтью, природным газом, бокситами, серебром и железной рудой. Амазонский бассейн поддерживает биоразнообразие и участвует в процессах, связанных с круговоротом углерода.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Латинской Америки
</a:t>
            </a:r>
            <a:endParaRPr lang="en-US" sz="2699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сопоставимых размерах территорий численность населения сильно различается, что отражается на экономической и транспортной нагрузке.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жителей в Бразилии и Мексике усиливает их роль в рынках труда, торговле и инфраструктуре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по данным ООН (World Population Prospects), ориентировочные значения последних лет.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106" y="1592400"/>
            <a:ext cx="3483639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показывает, что специализация часто связана с ресурсами и условиями производства, а экспорт сырья нередко остается ключевым источником доходов.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экономический рисунок формируют добыча сырья и агропроизводство; диверсификация идет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курсу: отраслевые профили стран (справочные материалы по экономике Латинской Америки).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ведущих стран региона
</a:t>
            </a:r>
            <a:endParaRPr lang="en-US" sz="23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80%+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большинство создает высокий спрос на транспорт, жилье и экологически безопасную инфраструктуру.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живет более 80% населения региона, поэтому даже локальные проблемы урбанизации быстро становятся масштабными социальными вызовами.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(World Urbanization Prospects), доля городского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сырьевые ресурсы Латинской Америки выходят на мировой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сырья: от добычи до валютной выручки и зависимости от мировых цен.
</a:t>
            </a:r>
            <a:endParaRPr lang="en-US" sz="22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Латинской Америки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как язык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карнавальные улицы превращают музыку и танец в массовый разговор — яркий, ритмичный и узнаваемый. Когда звучит самба, меняется сама атмосфера: люди смешиваются на площадях, а архитектура и витрины становятся фоном для праздника.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и театр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Аргентине танго подчеркивает контраст: формальная музыка и страсть движений живут рядом с городскими деталями. На улицах и площадях танец ощущается как продолжение истории, а вечерние огни и колониальная планировка добавляют сценичность повседневной жизни.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Сальса, ритм и память Карибов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Карибах сальса связывает поколение за поколением — в ритме слышна и история, и радость встречи. Уличные праздники, рынки и костюмы создают ощущение единого пространства, где африканские, европейские и местные мотивы переплетаются без потери индивидуальности.
</a:t>
            </a:r>
            <a:endParaRPr lang="en-US" sz="10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 в странах Латинской Америки
</a:t>
            </a:r>
            <a:endParaRPr lang="en-US" sz="256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Джини показывают, что неравенство сохраняется даже там, где экономика растет и появляются новые деловые районы.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коэффициент Джини, тем сильнее разрыв в доступе к образованию, медицине и социальным возможностям, что ограничивает мобильность.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индикатор Gini index (SI.POV.GINI), последние доступные значения по странам.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модели и исторические переходы
</a:t>
            </a:r>
            <a:endParaRPr lang="en-US" sz="265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многие страны Латинской Америки проходили через военные диктатуры, революционные всплески и авторитарные режимы, а затем — через демократические переходы. Итогом стала разная устойчивость институтов и правил игры.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различия проявляются в доверии к власти и степени политической поляризации: там, где институты работают предсказуемо, политический курс стабильнее. Это отражается и на качестве законов, и на защите прав граждан.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особенно чувствительны темы коррупции, роли армии в политической истории, независимости судов и участия населения в выборах. Эти факторы напрямую связаны с тем, насколько государство воспринимается справедливым.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в отдельных странах часто усиливается социальным неравенством и экономическими кризисами. Когда растут цены, падают доходы и сокращаются возможности, политическая конкуренция обостряется.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3193" y="988425"/>
            <a:ext cx="3290463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Латинской Америки
</a:t>
            </a:r>
            <a:endParaRPr lang="en-US" sz="2732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различаются по географии и масштабам, но все они решают одну задачу: согласовывать правила и расширять сотрудничество.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регионе строится «по направлениям»: торговля, сотрудничество в Карибском бассейне и политический диалог для почти всей Латинской Америки.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описания и справочные материалы объединений (обобщение, без привязки к одной дате).
</a:t>
            </a:r>
            <a:endParaRPr lang="en-US" sz="13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латиноамериканские диаспоры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одновременно выступает регионом выезда и притока мигрантов. Крупные потоки связывают Венесуэлу, Гаити, государства Центральной Америки и Кубу, меняя демографическую карту.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уезжают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обычно сочетаются: бедность и безработица, насилие, политическая нестабильность. Дополняют картину климатические риски, которые усиливают уязвимость семей и сообществ.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как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мигрантов становятся важным источником доходов для миллионов семей. Они поддерживают повседневное потребление и помогают переживать кризисы в странах происхождения.
</a:t>
            </a:r>
            <a:endParaRPr lang="en-US" sz="115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диаспор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Диаспоры формируют устойчивые связи между обществами по обе стороны границ. Благодаря им миграционные сети быстрее организуют помощь, информацию и трудоустройство новым участникам потока.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на первом плане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угрозы региона связаны с вырубкой лесов Амазонии и деградацией почв, а также с таянием андских ледников. Дополнительно усиливают риски засухи и наводнения, а в Карибском бассейне — ураганы.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климатическая уязвимость
</a:t>
            </a:r>
            <a:endParaRPr lang="en-US" sz="2589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последствия особенно ощутимы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 напрямую отражаются на сельском хозяйстве, водоснабжении, здоровье населения и безопасности городов. В некоторых странах добыча полезных ископаемых повышает нагрузку на территории и водные ресурсы.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экспорта: от сырья к промышленным товарам
</a:t>
            </a:r>
            <a:endParaRPr lang="en-US" sz="2343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точных долей в источнике диаграмма показывает типичную логику: сырьевые позиции часто занимают значительную часть экспорта, а промышленность и услуги — варьируют по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доля разных товарных групп, тем меньше у экономики риск «провалов» при изменении мировых цен на отдельное сырьё.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представление по общим особенностям специализации (иллюстративно; точные проценты не приведены).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молодежь и цифровое неравенство
</a:t>
            </a:r>
            <a:endParaRPr lang="en-US" sz="2658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составляет значительную долю населения Латинской Америки, но качество образования заметно различается. Разрыв проявляется между городом и селом, богатыми и бедными районами, а также в государственных и частных школах.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интернету растет, однако цифровой разрыв сохраняется. В ряде стран он связан с различиями инфраструктуры, стоимостью связи и уровнем доходов семей, что влияет на возможности обучения и поиска работы.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рассматривается как один из ключевых механизмов снижения бедности. Когда молодые люди получают качественные навыки, у них появляется больше вариантов для стабильной занятости и социальной мобильности.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возможности развития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от ограничений к траектории устойчивого роста через управление и диверсификацию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важна как поставщик продовольствия и сырья: меди, лития, нефти, кофе, сои и других ресурсов. Регион формирует торговые потоки с США, Китаем и Европейским союзом, влияя на мировые цены и цепочки поставок.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внешней политической арене страны региона участвуют в переговорах по экологии и обсуждении продовольственной безопасности. Они также вовлечены в глобальную повестку по климату и миграционным процессам, где решения затрагивают миллионы людей.
</a:t>
            </a:r>
            <a:endParaRPr lang="en-US" sz="1408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 мировой экономике и политике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86" y="1592400"/>
            <a:ext cx="4017477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масштаб стран и то, в чём чаще всего проявляется их экономическая роль.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населению государства часто имеют разные «опорные» отрасли: сырьевой профиль заметен сильнее там, где экспорт сильнее опирается на отдельные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указанные в исходном материале презентации (оценочные численности).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Латинской Америки и их специализация
</a:t>
            </a:r>
            <a:endParaRPr lang="en-US" sz="23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главные выводы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сочетает большой природный потенциал, богатое культурное разнообразие и влияние на мировой рынок. Будущее региона зависит от трех задач: снижения неравенства, диверсификации экономики и решения экологических проблем.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2026-05-11T23:39:57Z</dcterms:created>
  <dcterms:modified xsi:type="dcterms:W3CDTF">2026-05-11T23:39:57Z</dcterms:modified>
</cp:coreProperties>
</file>