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на уроке литературного чтения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тренировка речи, слуха и памяти для младших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забавы к школьному чтению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пришли из устной народной речи и полюбились за ритм, повторы и забавные сбои. В начальной школе они помогают читать внимательнее, произносить чётче и слушать себя.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скороговорка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— это короткая фраза, в которой много похожих или одинаковых звуков. Из-за этого язык как будто «спотыкается» и произнести её сразу бывает непросто.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фразах часто повторяются слоги, слова и рифмы. Они звучат звонко, ритмично и смешно, поэтому ребёнку интересно пробовать их снова и снова.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не только развлекает, но и тренирует речь. Чем точнее звучат слова, тем заметнее, где нужно остановиться, повторить и произнести фразу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игру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скороговорка похожа на маленькое речевое соревнование. Хочется проверить себя, успеть сказать фразу без запинки и услышать, как смешно она звучит. Именно поэтому такие тексты быстро вызывают интерес и удерживают внимание.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скороговорках часто встречаются повторяющиеся звуки и необычные сочетания слов. Они создают забавный ритм, который легко запоминается. Даже если фраза получается не сразу, попытка произнести её превращается в весёлый момент урока.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скуки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старается сказать сложную фразу, рядом возникают улыбки, удивление и желание повторить ещё раз. Скороговорка оживает на уроке, а обычное чтение становится более эмоциональным, живым и дружелюбным.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скороговорки нравятся детям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74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скороговорки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дикция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учат произносить звуки ясно и аккуратно. Ребёнок лучше чувствует, где нужно открыть рот шире, а где говорить мягче и отчётливее.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ритмичные фразы легко запоминаются, если повторять их несколько раз. Память помогает удерживать порядок слов и не терять конец фразы.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важно услышать похожие звуки и не перепутать их. Так развивается умение замечать различия между близкими по звучанию словами.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темп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учит не торопиться слишком сильно и не сбиваться. Ребёнок постепенно находит удобный темп, в котором слова звучат ровно и понятно.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получается, появляется радость от успеха. Это помогает ребёнку не бояться трудных текстов и смелее читать вслух перед классом.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скороговорку по шагам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спокойного чтения к чёткой и уверенной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медленно, потом быстрее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Точный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прочитать скороговорку спокойно, чтобы услышать каждый звук и не потерять смысл фразы.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трудные места становятся понятными, можно постепенно ускоряться, сохраняя чёткое произношение и ровное дыхание.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Уверенное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последнем этапе фраза звучит свободно и ясно, а скорость уже не мешает качеству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язык, губы и дыхание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скороговорки язык постоянно меняет положение, а губы быстро перестраиваются под разные звуки. Благодаря этому речь становится точной и собранной, как маленькая работа команды.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тоже важно: оно помогает не сбиваться и говорить без лишнего напряжения. Если воздух идёт ровно, фраза звучит спокойнее, чище и увереннее.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6923" y="21866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чаще всего путаются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 ш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близки по звучанию, поэтому их легко перепутать в быстрой речи. Скороговорка помогает услышать разницу и произнести каждый звук точнее.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 и ж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кажется похожей, особенно когда слова идут подряд без паузы. Повторение помогает закрепить правильное звучание и не смешивать звуки.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 и л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согласные требуют внимательного языка и чёткого движения органов речи. Скороговорки тренируют именно такие трудные переходы между звуками.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 и 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буквы звучат похоже, но отличаются по звонкости. В скороговорке ребёнок учится слышать это различие и не терять его в быстром темпе.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не торопиться: ясность речи ценнее быстрого темпа. Когда слова звучат отчётливо, скороговорка действительно выполняет свою задачу.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Дидактический вывод урока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успех скороговорки — понятная и чёткая речь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скороговорками в классе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хором помогает всем ученикам услышать ритм фразы и подстроиться друг под друга. Так легче заметить трудные звуки и произносить их дружно, без лишней спешки.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ролям и разной интонацией превращает скороговорку в маленькое выступление. Один текст можно сказать шепотом, весело или удивленно — и он каждый раз звучит по-новому.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цепочке делает урок похожим на живую игру: каждый ученик произносит свою часть и передает ход дальше. Это учит внимательно слушать и не терять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как маленький спектакль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Скороговорку можно не только читать, но и показывать. Жесты, мимика и короткие движения помогают детям представить героев фразы и лучше почувствовать ее ритм.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разыгран как мини-сценка, слова запоминаются легче. Ребята слышат звук, видят действие и сами становятся участниками веселого спектакля.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детских скороговорок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дворе трава, на траве дрова» нравится детям за четкий повтор и веселое звучание. В ней важно не торопиться, чтобы каждое слово осталось понятным.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скороговорки удобно читать вдвоем, хором или по одному. Они короткие, яркие и подходят для первого знакомства с речевой игрой.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«Шла Саша по шоссе» — короткая и звонкая фраза, где удобно тренировать повтор шипящих звуков. Ее легко произносить сначала медленно, а потом немного быстрее.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«Карл у Клары украл кораллы» помогает услышать повтор похожих слогов и не перепутать слова. В ней есть и ритм, и смешная история, которая сразу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не получилось сразу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читает скороговорку без спешки и не старается сразу сказать ее идеально. Главное — услышать слова и понять, где фраза кажется трудной.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Разбор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фразу делят на короткие кусочки. Так проще повторять сложные места и не сбиваться на длинном 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Повторение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часть проговаривают отдельно, потом соединяют все вместе. Ошибки здесь обычны: они показывают, что именно нужно потренировать еще раз.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Уверенное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стали яснее, скороговорку повторяют ровно и чуть быстрее. Получается веселая тренировка, в которой важны спокойствие и чистая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простой скороговорки к сложной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помогает читать без напряжения и сохранять четкое произношение.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 разных народов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скороговорки, и в каждой из них слышны любимые звуки, ритм и игра слов. Меняются герои и сюжеты, но задача остается общей — тренировать речь.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скороговорка может звучать очень мягко, а в другой — особенно звонко и быстро. Но везде детям и взрослым нравится смешная путаница, которая рождается из похожих звуков.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показывают, что любовь к речевым играм есть во многих культурах. Люди по-разному говорят, но с удовольствием проверяют, насколько ловко работает язык.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Флажок за четкость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поднимает флажок, и участник читает скороговорку спокойно и ясно. Побеждает не самый быстрый, а тот, кто произнесет все звуки особенно отчетливо. Так конкурс становится дружелюбным и понятным для всех.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говорит фразу, а команда повторяет ее, словно веселое эхо. Если кто-то ошибся, группа не огорчается, а пробует еще раз. Здесь важны поддержка, хорошее настроение и чистая речь.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попыток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новую попытку отмечают на доске или карточками. Дети видят свой прогресс и стараются говорить увереннее. Такой счет помогает играть по правилам и показывает, как растет мастерство.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веселых конкурса со скороговорками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скороговорку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смешной образ создают в голове яркую картинку. Забавная история запоминается лучше, чем просто набор слов без настроения.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кусочки учить проще, чем длинный текст. Сначала запоминают одну часть, потом соединяют их вместе, и скороговорка остается в памяти надолго.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фразу похожей на короткую песенку, поэтому ее легче удержать в памяти. Когда слова ложатся в лад, язык быстрее находит нужный темп.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похожих звуков помогает запомнить порядок слов. Если несколько раз услышать и произнести трудное место, оно перестает казаться таким запутанным.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повторять скороговорки дома и в дороге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3331" y="20569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Две минуты дома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выбирает одну короткую скороговорку и читает ее спокойно перед зеркалом или вместе с близкими. Даже недолгая тренировка помогает говорить чище.
</a:t>
            </a:r>
            <a:endParaRPr lang="en-US" sz="1154" dirty="0"/>
          </a:p>
        </p:txBody>
      </p:sp>
      <p:sp>
        <p:nvSpPr>
          <p:cNvPr id="9" name="Text 3"/>
          <p:cNvSpPr txBox="1"/>
          <p:nvPr/>
        </p:nvSpPr>
        <p:spPr>
          <a:xfrm>
            <a:off x="1940531" y="17850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Путь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удобно повторить фразу шепотом или обычным голосом. Несколько минут в пути превращаются в полезную речевую игру без скуки.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3834581" y="1431525"/>
            <a:ext cx="14556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Семейная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скороговорку можно сказать по очереди, с разной интонацией или на скорость. Так чтение становится веселым общим занятием, а слова запоминаются легче.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— веселая школа для речи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учат слушать, говорить ясно и не бояться смешных ошибок. Если тренироваться спокойно и регулярно, речь становится увереннее, а чтение — интереснее и радостнее.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2026-05-24T03:07:39Z</dcterms:created>
  <dcterms:modified xsi:type="dcterms:W3CDTF">2026-05-24T03:07:39Z</dcterms:modified>
</cp:coreProperties>
</file>