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любим кошек и собак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и собаки рядом с нами каждый день — дома, во дворе и в деревне.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живут рядом с человеком тысячи лет, а кошки — тоже очень давно. Сначала они помогали людям, а потом стали настоящими членами семьи и любимыми домашними питомцами, без которых дом кажется тише и пустее.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кошки и собаки стали нашими соседями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умеют радовать каждый день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часто радуется возвращению хозяина, виляет хвостом и словно говорит: «Я так ждал!» Такая встреча сразу поднимает настроение после школы или прогулки.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у двери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Мячик, верёвочка или бантик быстро превращают обычный вечер в маленькое приключение. Питомцы любят играть, а люди смеются, наблюдая за их ловкими и смешными движениями.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игра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может мягко мурлыкать, тереться о ноги и устраиваться рядом, будто делится своим уютом. Даже несколько минут рядом с ней делают день спокойнее и теплее.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кошачья нежность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питомца есть свои странности: кто-то прячется в коробку, а кто-то крутится перед прогулкой. Именно такие маленькие привычки делают животных особенно любимыми.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привычки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— верный друг человека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быстро узнают голос и помнят простые команды. Они внимательно слушают человека и стараются понять, что от них хотят, особенно если их хвалят спокойно и доброжелательно.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запоминает хозяина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отличаются по породам, размерам и характеру. Одни очень активные и шумные, другие спокойные и ласковые, поэтому каждый может встретить собаку, которая ему особенно понравится.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разной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собаки охраняют дом, другие работают в службе и помогают людям в разных делах. У них разные умения, но всех их объединяют верность и готовность быть рядом.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людям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бег и подвижные игры делают собаку счастливой. Ей важно не скучать, поэтому она с радостью идёт гулять, играть с мячом и проводить время рядом с людьми.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движение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— тихий и уютный домашний друг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выбирает мягкое место, солнечный уголок или тёплый подоконник. Она умеет находить самый уютный угол в доме, где можно спокойно отдыхать и наблюдать за всем вокруг.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тепло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кошка мурлычет, рядом становится тише и спокойнее. Многие люди чувствуют, что после такого тихого «моторчика» отдыхать и улыбаться становится намного легче.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Мурлыканье успокаивает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часто умываются, а потом долго следят за происходящим вокруг. Их аккуратные движения выглядят очень забавно, и кажется, будто кошка всегда знает, что происходит в доме.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Умывается лапкой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не шумит без причины и любит спокойную обстановку. Именно поэтому рядом с ней дом кажется мягче, теплее и по-настоящему домашним.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уют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 питомцам быстро привыкают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запоминает голос человека и начинает узнавать его среди других. Когда с ним разговаривают спокойно, он быстрее понимает, что рядом свой человек, а не незнакомец.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голос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Кормление, прогулки и игры повторяются каждый день, и животное привыкает к доброму порядку. Оно ждёт знакомых действий и чувствует себя увереннее, когда день идёт привычно.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распорядок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каждый день кормит, гладит и бережёт питомца, животное начинает доверять ему. Так появляется крепкая связь, в которой оба чувствуют себя спокойно и хорошо.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через заботу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питомце учит детей доброте, терпению и ответственности. Ребёнок видит, что живому существу нужны внимание, ласка и аккуратное отношение каждый день.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для детей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помогают больше двигаться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собакой нужно выходить на улицу каждый день, поэтому человек чаще гуляет и двигается. Такие прогулки помогают не сидеть без дела и делают день бодрее.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с собакой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прогулки не только полезны, но и радуют. После них становится проще улыбаться, а усталость от долгого сидения проходит быстрее.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 в движении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есть питомец, люди чаще встают, наклоняются, идут за игрушкой или выходят на улицу. Даже маленькая активность помогает сделать день живее и веселее.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сидим, больше двигаемся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кошкой тоже можно играть: догонять мячик, ловить ленточку или прятать игрушку. Эти игры заставляют двигаться и ребёнка, и питомца, а скучать уже некогда.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 дома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рядом с питомцем спокойнее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шерсть и тёплое тело питомца создают ощущение уюта. Когда кошка или собака спокойно лежит рядом, в комнате как будто становится тише и добрее.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присутствие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кошка или собака находится рядом, многим детям легче расслабиться и чувствовать себя увереннее. В доме появляется больше тепла, спокойствия и доброго настроения.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безопасности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не спорит и не перебивает. Он просто остаётся рядом, и это даёт чувство покоя, как будто в доме есть маленький живой помощник.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друг рядом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Гладить питомца приятно: движения становятся медленнее, дыхание — ровнее, а настроение — спокойнее. Это особенно помогает после шумного дня или трудных уроков.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Ласка помогает расслабиться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знакомства вырастают доверие, привязанность и настоящая дружба.
</a:t>
            </a:r>
            <a:endParaRPr lang="en-US" sz="1244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дружба с питомцем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кошки и собаки понимают человека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хорошо замечают, как звучит голос человека: добрый он или строгий. По интонации им легче понять, что их хвалят, зовут или просят вести себя спокойно.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 интонацию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внимательно следят за распорядком дома и быстро запоминают, когда наступает время еды, игр или отдыха. Они хорошо чувствуют, когда человек занят или готов пообщаться.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привычки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 питомцем разговаривать ласково и без крика, он быстрее понимает правила. Спокойные слова помогают животному не пугаться и увереннее запоминать, что можно делать дома.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учатся спокойно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смотрит доброжелательно, зовёт по имени и уделяет немного времени, питомец чувствует заботу. Так между ним и человеком становится проще наладить дружбу.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Понимают внимание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каждый вечер выходит во двор и ждёт щенка, который первым выбегает навстречу. Пёс любит бегать, играть в мяч и громко радоваться встрече. Такой друг подходит тем, кому нравится движение и весёлый характер.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щенок у подъезда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садится рядом с кошкой, когда дома хочется тишины. Кошка свернулась клубочком на мягком пледе и спокойно смотрит в окно. Она подходит тем, кто любит уют, тепло и спокойные вечера.
</a:t>
            </a:r>
            <a:endParaRPr lang="en-US" sz="1055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кошка у окна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может быть свой любимец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9830" y="1710453"/>
            <a:ext cx="324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питомцу каждый день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Питомцу нужно получать подходящую еду вовремя, чтобы у него были силы играть, расти и быть бодрым. Режим кормления помогает животному чувствовать себя спокойно и уверенно.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по расписанию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Питомцу важно, чтобы с ним разговаривали, играли и ласково обращались. Доброе внимание помогает животному доверять человеку и чувствовать себя любимым членом семьи.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 забота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кошки или собаки должно быть своё спокойное место, где можно поспать и никому не мешать. Когда питомца не тревожат во время сна, он отдыхает лучше.
</a:t>
            </a:r>
            <a:endParaRPr lang="en-US" sz="1161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место для отдыха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должна стоять у питомца всегда. Она особенно нужна после игры, прогулки или в жаркий день. Если вода есть рядом, животному легче оставаться здоровым.
</a:t>
            </a:r>
            <a:endParaRPr lang="en-US" sz="1119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вода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их смешные привычки так часто вызывают улыбку и становятся частью семейных историй.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самых любимых домашних питомца у детей — кошки и собаки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материалы презентации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так любят кошек и собак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или собака рядом — это друг, которого легко понять без долгих слов. Он встречает, играет, смотрит в глаза и отвечает на ласку по-своему, но очень тепло.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друзья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мягкая шерсть, тихое мурлыканье или радостное виляние хвоста, в доме становится уютнее. Ребёнок чувствует, что рядом есть живое существо, которому он дорог.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тепла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питомцем почти всегда можно придумать игру: догнать мячик, спрятать игрушку или посмеяться над внезапным прыжком. Такие моменты делают обычный вечер намного интереснее.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игры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принимают внимание без слов и быстро отвечают на добрый голос. Детям приятно видеть, что их ласка и забота не остаются без ответа.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общения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питомцу — это ответственность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питомца должен быть привычный режим питания, чтобы он чувствовал себя хорошо и не оставался голодным. Важно давать подходящую еду и не забывать про свежую воду.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Кормить вовремя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игры, расчёсывание, ласка и внимание нужны питомцу регулярно. Постоянная забота делает дружбу надёжной и помогает животному быть здоровым и весёлым.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Заботиться каждый день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кошка или собака ест, спит или прячется в спокойном месте, лучше не тревожить её. Уважение к отдыху показывает, что мы понимаем настроение животного.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 мешать отдыху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место для сна, аккуратная миска и порядок вокруг помогают животному жить спокойно. Когда дом ухожен, питомцу легче отдыхать и чувствовать себя в безопасности.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Следить за чистотой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простые вещи делают жизнь домашнего питомца спокойной, здоровой и радостной.
</a:t>
            </a:r>
            <a:endParaRPr lang="en-US" sz="1244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кошке или собаке для счастливой жизни
</a:t>
            </a:r>
            <a:endParaRPr lang="en-US" sz="26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домашние питомцы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не всегда делает всё сразу и не понимает правила с первого раза. Ребёнок учится спокойно повторять просьбы, ждать результата и не сердиться по пустякам.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Терпению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кошкой или собакой нужно наблюдать: голодна ли она, устала ли, хочет ли играть. Такая привычка помогает замечать важные мелочи и в повседневной жизни.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Кормление, уборка и уход требуют порядка. Когда ребёнок помогает следить за миской, подстилкой и игрушками, он становится более организованным и собранным.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живом существе учит быть мягким, осторожным и чутким. Рядом с питомцем дети лучше понимают, как важны ласка, спокойный голос и доброе отношение.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Добротe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25" y="2749535"/>
            <a:ext cx="7926000" cy="16409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в книгах, мультфильмах и в семье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732213" y="1756479"/>
            <a:ext cx="2228400" cy="699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и собаки часто становятся героями книг и мультфильмов, потому что дети сразу узнают в них знакомых домашних любимцев. Их повадки делают сюжет живым и понятным.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38725" y="1387515"/>
            <a:ext cx="1922100" cy="3324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Герои историй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74188" y="1756449"/>
            <a:ext cx="2228400" cy="6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людей есть смешные и добрые истории о своих животных. Эти воспоминания остаются надолго, потому что питомцы умеют делать жизнь ярче и теплее.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80700" y="1387485"/>
            <a:ext cx="19221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Истории, которые помнят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453200" y="1756449"/>
            <a:ext cx="2228400" cy="6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питомец участвует в обычных событиях: встречает после прогулки, наблюдает за приготовлением ужина и попадает на семейные фотографии. Так появляются тёплые общие воспоминания.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759713" y="1387485"/>
            <a:ext cx="19221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Часть семейных дел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может сидеть очень важно, будто охраняет весь дом, а потом неожиданно прыгнуть за маленькой игрушкой. От такого резкого превращения всем становится смешно. Именно в этих контрастах и прячется их особое обаяние.
</a:t>
            </a:r>
            <a:endParaRPr lang="en-US" sz="1014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Серьёзный взгляд и внезапный прыжок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может радостно вилять хвостом, а кошка — настороженно поднять уши и сделать удивлённое лицо. Эти движения кажутся очень выразительными, поэтому смотреть на питомцев можно бесконечно. Они легко дарят улыбку без всяких слов.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Хвост, уши и большие глаза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улыбаемся, когда смотрим на них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кошки и собаки дарят дружбу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и собаки делают дом добрее, а каждый день — теплее. Они учат нас заботиться, быть терпеливыми и радоваться простым моментам рядом с настоящим другом.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2026-05-25T18:15:42Z</dcterms:created>
  <dcterms:modified xsi:type="dcterms:W3CDTF">2026-05-25T18:15:42Z</dcterms:modified>
</cp:coreProperties>
</file>