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русской классики: что наследует литература XIX–XX веков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учит говорить о человеке, совести и свободе через слово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русскую классику в 11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итог школьного курса: здесь видны связи эпох, направлений и авторских методов, а также проверяются навыки анализа текста, сопоставления произведений и аргументации в итоговом сочинении.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древнерусской книжности к национальной литературе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жития, поучения и ораторская проза закрепили историческую память и нравственный взгляд на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Ломоносов, Державин и Карамзин приблизили книжный язык к живой речи и создали основу литературной нормы.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XIX 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словесность получила выразительный национальный язык, способный передавать и частную жизнь, и общественные идеи.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классики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литература, где история, характер и нравственный смысл стали равноправными художественными задачами.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рождение новой литературной нормы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как художественный принцип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сделал русскую речь точной, естественной и музыкальной, соединив разговорную свободу с высокой культурой формы. Его текст звучит просто, но за этой простотой всегда стоит строгий отбор слова и интонации.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портрет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показывает повседневную жизнь дворянского общества, а не только частную историю героев. Через бытовые детали, письма и авторские отступления Пушкин создал модель реалистического изображения современности.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судьба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и «Медном всаднике» личная драма сталкивается с властью и историей. На иллюстрации это может быть портрет поэта, автограф или рукопись с правками — след живого творческого поиска.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классического сюжета в русской литературе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внешний эпизод превращается в историю внутреннего выбора и его последствий.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ведущая художественная традиция XIX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подробностях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 повседневность без украшений: быт, привычки, социальную среду и реальные обстоятельства, в которых формируется характер героя.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обществе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рассматривается не отдельно, а в системе отношений — семьи, сословия, службы, города или деревни, где особенно заметны конфликты времени.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манера говорить помогает различать героев и делает социальные различия слышимыми уже в самом строе диалога.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мотивация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 реалистическом произведении объясняется не случайностью, а характером, опытом, убеждениями и скрытыми переживаниями.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классики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разных жанрах, поэтому один и тот же вопрос звучит и в романе, и в пьесе, и в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выбор человека и его столкновение с обществом; именно они связывают канон в единую смысловую систему.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тематическому ядру школьного канона русской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эпический масштаб и нравственный анализ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показывает, как человек принимает решение под давлением войны, долга, любви и памяти; нравственный выбор для него важнее внешнего успеха.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романе связан не с абстракцией, а с живой исторической силой, которая проявляется через поведение множества людей и общий ход событий.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частная судьба постоянно соотносится с историей страны: семейные сцены, сражения и духовные поиски героев складываются в единое эпическое полотно.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романа особенно наглядно показывают его интерес к кризису идеи и совести.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канон русской литературы: «Преступление и наказание», «Братья Карамазовы»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Достоевский доводит внутренний спор героя до предела и сталкивает равноправные мировоззрения без простого авторского приговора.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ключевых писателей в традицию русской классики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создали собственные художественные модели, но вместе сформировали общий язык русской классики.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едина по ценностям, но разнообразна по способам изображения человека и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образ «маленького человека»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Гоголя униженный и незаметный человек впервые становится центральной фигурой. Акакий Акакиевич из «Шинели» вызывает одновременно смех, жалость и тревогу, потому что за бытовой подробностью открывается трагедия человеческой незащищённости.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автор показывает не одного героя, а целое общество, живущее страхом, ложью и самодовольством. Гоголь делает социальную несправедливость видимой через гротеск, усиливая её нравственный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развитие психологического романа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передаёт переживания героя не прямым объяснением, а через пейзаж, интонацию диалога и точную бытовую деталь, позволяя читателю самому увидеть внутреннее состояние персонажа.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частный спор о взглядах превращается в разговор о будущем страны, где столкновение поколений раскрывает не только идеи, но и характеры людей.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учит замечать оттенки чувств: паузы, недосказанность и сдержанность становятся важнее громких поступков и помогают показать психологическую правду жизни.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Тургенев укрепил в русской литературе традицию тонкого психологизма, культурного спора и ясной, точной речи, на которой строится доверие к изображаемому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героя в русской классике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отменяет предыдущий, а усложняет представление о человеке, делая его внутренний мир всё более значимым.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традиция движется от исключительности к психологической глубине и повседневной драме, снижая роль внешнего эффекта.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XIX —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036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036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03609"/>
            <a:ext cx="456858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739995"/>
            <a:ext cx="456858" cy="36548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34983" y="3719690"/>
            <a:ext cx="456858" cy="406096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поэзии в культурной памяти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удерживает переживание эпохи в нескольких строках, поэтому личное чувство у Пушкина, Тютчева или Блока легко связывается с исторической памятью.
</a:t>
            </a:r>
            <a:endParaRPr lang="en-US" sz="1351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мир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 становится не фоном, а способом понять настроение, одиночество, гармонию или тревогу, превращая внешний мир в часть внутреннего опыта.
</a:t>
            </a:r>
            <a:endParaRPr lang="en-US" sz="1306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в русской поэзии редко сводится к признанию: она раскрывает верность, утрату, самоограничение и нравственную глубину человеческих отношений.
</a:t>
            </a:r>
            <a:endParaRPr lang="en-US" sz="1306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и других поэтов лирический голос соединяет личное чувство с общественной ответственностью, напоминая, что слово может быть нравственным поступком.
</a:t>
            </a:r>
            <a:endParaRPr lang="en-US" sz="1340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сохраняет интонацию эпохи и образ родной речи, поэтому в школьном чтении она воспринимается как форма живой культурной преемственности.
</a:t>
            </a:r>
            <a:endParaRPr lang="en-US" sz="13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произведение становится частью школьного канона
</a:t>
            </a:r>
            <a:endParaRPr lang="en-US" sz="233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текста от появления до закрепления в учебном чтении и культурной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традиция подтекста и открытого финала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убирает из прозы назидательность и показывает, что важнейшее часто скрыто в обычной реплике, жесте или паузе, а не в прямом авторском объяснении.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«Вишнёвом саде», «Трёх сёстрах» и «Чайке» герои живут ожиданием перемен, но сталкиваются с временем, которое медленно и необратимо меняет их судьбы.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финал часто не закрывает вопрос, а оставляет его читателю: так классическая традиция получает новую форму, где смысл рождается из недосказанности.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русской классики и их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жанров помогает увидеть, как по-разному классика исследует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строят изображение человека, но все служат проверке нравственной позиции героя в мире и обществе.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литературная традиция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в театре, кино и иллюстрации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звучит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пьеса меняется вместе с эпохой: одна и та же реплика может звучать как комедия, драма или размышление о времени. Именно поэтому театральная постановка помогает увидеть в знакомом тексте новые смыслы и характеры.
</a:t>
            </a:r>
            <a:endParaRPr lang="en-US" sz="112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который заменяет 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делает образ осязаемым: костюм, свет, пауза и взгляд актёра превращают литературного героя в визуальный символ. Так у зрителя закрепляются Онегин, Раскольников, Пьер Безухов и другие знаковые фигуры.
</a:t>
            </a:r>
            <a:endParaRPr lang="en-US" sz="1073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как комментарий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 классическому произведению не просто повторяет сюжет, а выделяет интонацию — иронию, трагизм или движение мысли. В школьной памяти именно изображение часто помогает быстрее вспомнить сцену и её смысл.
</a:t>
            </a:r>
            <a:endParaRPr lang="en-US" sz="11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классика остаётся современной для старшеклассника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учат разбирать сложный выбор без упрощений: в них поступок всегда связан с совестью, обстоятельствами и последствиями, которые приходится оценивать самостоятельно.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расширяет культурный словарь: она помогает точнее говорить о достоинстве, вине, долге, свободе и конфликте поколений, а значит — яснее формулировать собственную позицию.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важна и практическая польза: произведения помогают писать сочинения, сопоставлять эпохи и строить аргументированный анализ, опираясь на точный язык и убедительные примеры.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как школа мысли и языка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объединяет язык, реализм, психологическую глубину и нравственный поиск; её традиции помогают понимать человека, историю и собственный выбор, сохраняя живую связь поколений.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2026-05-20T03:09:37Z</dcterms:created>
  <dcterms:modified xsi:type="dcterms:W3CDTF">2026-05-20T03:09:37Z</dcterms:modified>
</cp:coreProperties>
</file>