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Беларусь в годы военных испытаний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испытания, оккупация и сопротивление в Беларуси во Второй мировой войне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географический контекст Беларуси перед войной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перед войной — аграрно-промышленная республика СССР с населением 9,2 млн и важным стратегическим положением на европейских транспортных путях.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июня 1941 года Германия начала операцию «Барбаросса», неожиданно атаковав Беларусь. Уже через шесть дней пал Минск, что свидетельствовало о быстром продвижении противника.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и стремительное наступление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августу 1941 года нацисты взяли Витебск, Гомель и Брест. Эти города стали центрами оккупационной власти и обеспечивали стратегические позиции для дальнейших действий Германии.
</a:t>
            </a:r>
            <a:endParaRPr lang="en-US" sz="998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ключевых городов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создала систему «генерал-комиссариатов», разделив Беларусь на административные единицы для эффективного контроля и эксплуатации региона.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Оккупационная структура управления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и немецкая оккупация Беларуси
</a:t>
            </a:r>
            <a:endParaRPr lang="en-US" sz="3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1942 году в Беларуси появилось более тысячи партизанских отрядов, привлекавших местное население к вооружённой борьбе против немецких оккупантов.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массовых партизанских отрядов
</a:t>
            </a:r>
            <a:endParaRPr lang="en-US" sz="766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оказывали сопротивление через диверсии — уничтожение железных дорог, мостов, нападения на гарнизоны, что ослабляло снабжение врага.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сопротивления
</a:t>
            </a:r>
            <a:endParaRPr lang="en-US" sz="108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партизан активно собирало разведданные, передавая их Красной армии для планирования крупномасштабных операций освободительного движения.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Красной армией
</a:t>
            </a:r>
            <a:endParaRPr lang="en-US" sz="1059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партизанского движения в Беларуси
</a:t>
            </a:r>
            <a:endParaRPr lang="en-US" sz="31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Оккупационная администрация и коллаборационизм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гражданская администрация контролировала оккупированные территории, обеспечивая политический и экономический порядок, включая подавление сопротивления.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центральная рада, созданная в 1943 году, выступала как официальный коллаборационистский орган, призванный легитимировать режим и привлекать местное население.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Коллаборационистские полицейские батальоны участвовали в принудительной мобилизации, сборе налогов и борьбе с партизанами, что усугубляло репрессии против граждан.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Холокост на территории Беларуси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1941 года еврейское население подвергалось гонениям, создавались гетто в 245 населённых пунктах для изоляции и массового уничтожения.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800 000 евреев погибли от расстрелов и депортаций в лагеря смерти, что составило 90% довоенного еврейского населения Беларуси.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Гетто в белорусских городах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Созданное в июле 1941 года, оно стало домом для более 100 тысяч евреев. Ликвидация гетто сопровождалась массовыми казнями и бегством немногих выживших.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Минское гетто — крупнейшее в СССР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городах схожие структуры обеспечивали систематическую депортацию и гибель еврейского населения под контролем нацистов и коллаборационистов.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Гетто как средство изоляции и уничтожения
</a:t>
            </a:r>
            <a:endParaRPr lang="en-US" sz="13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«Рельсовая война» как форма партизанской борьбы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1943 года партизаны массово разрушали железнодорожные пути, выведя из строя свыше 15% инфраструктуры, что существенно затруднило снабжение немецких войск.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вынудило Германию перебросить значительные силы на охрану железных дорог, ослабив тем самым фронтовые позиции и способствовав успехам Красной армии.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сопротивление на оккупированной территории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Подпольные организации, включая минскую антинемецкую группу, координировали информационную и саботажную деятельность против оккупантов.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антифашистские группы играли важную роль в патриотическом воспитании и разведке, несмотря на постоянную угрозу ареста и казни.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Купаловский подпольный университет обеспечивал образование и культурное сопротивление, укрепляя мораль гражданского населения.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Подпольные комсомольские организации интегрировали молодёжь в активные формы борьбы и помогали поддерживать связи с партизанами.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млн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мирных жителей погибло за время оккупации, включая женщин и детей, в результате массовых расстрелов и лагерей смерти.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Академия наук Беларуси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Тростенец — третий по числу жертв лагерь уничтожения в Европе с более чем 200 тыс. погибших.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Сожжённые деревни и массовые казни
</a:t>
            </a:r>
            <a:endParaRPr lang="en-US" sz="3159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Хатыни, тысячам белорусских деревень, таких как Борки, Ола и Шуневичи, был причинён такой же жестокий удар. Более 5000 селений были истреблены вместе с их жителями, что привело к утрате четверти довоенного населения страны.
</a:t>
            </a:r>
            <a:endParaRPr lang="en-US" sz="784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миллионов в сожжённых деревнях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марта 1943 года фашистские каратели полностью уничтожили деревню Хатынь, унеся жизни 149 её жителей. Жители были заперты в одном доме, который был подожжён, и почти никто не выжил в этой страшной акции мести.
</a:t>
            </a:r>
            <a:endParaRPr lang="en-US" sz="78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Хатыни — символ огненной кары
</a:t>
            </a:r>
            <a:endParaRPr lang="en-US" sz="11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войны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разрушению 209 городов и 9200 сельских населённых пунктов, а также к уничтожению 85% промышленных мощностей.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экономики оказалось длительным процессом, требовавшим мобилизации всех ресурсов и заняло свыше десяти лет.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Белстат, 2020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 Константин Заслонов организовывал масштабные диверсионные операции на транспортных коммуникациях, значительно подрывая немецкие снабженческие линии. Его тактика стала образцом для партизанского движения.
</a:t>
            </a:r>
            <a:endParaRPr lang="en-US" sz="896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Заслонов — мастер диверсий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подпольщица Зинаида Портнова проявила огромную храбрость, участвуя в разведывательных и диверсионных операциях против оккупантов. Она стала символом женского сопротивления в Беларуси.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Зинаида Портнова — героиня подполья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Корж руководил одной из наиболее боеспособных партизанских бригад, участвовал в освобождении территорий, что способствовало успеху Красной армии в регионе.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Корж — командир партизанской бригады
</a:t>
            </a:r>
            <a:endParaRPr lang="en-US" sz="1259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личности и герои войны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«Багратион» и освобождение Беларуси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1944 году операция «Багратион» стала решающим наступлением, целью которого было освобождение Беларуси от немецкой оккупации. Красная армия за 68 дней разгромила группу армий «Центр» и освободила ключевые города.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был освобождён 3 июля, вместе с Витебском, Гомелем, Могилёвом и Брестом. Захват более 158 тысяч вражеских солдат значительно ослабил силы противника и изменил ход войны на восточном фронте.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Беларуси после войны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1945–1947 гг.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масштабного восстановления разрушенной инфраструктуры и жилья, первые восстановительные работы в городах и сёлах.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 год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промышленного производства возвращаются к уровням 1940 года, экономика достигает довоенного состояния.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1948–1950 гг.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Отстроено 138 городов и более 9 тысяч деревень, активно восстанавливается промышленность и сельское хозяйство.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студенческих строительных отрядов, переселенцев и иностранных специалистов для дальнейшего развития и модернизации экономики.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наследие военных лет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погибших сохранена в мемориалах и музеях по всей Беларуси; День Победы 9 мая отмечается государственными мероприятиями и образовательными программами.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экскурсии, уроки истории и встречи с ветеранами способствуют укреплению исторического сознания и патриотизма среди молодёжи.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сохранения памяти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акции памяти и конкурсы среди школьников помогают поддерживать интерес к истории и передавать знания о событиях войны.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отряды из числа добровольцев продолжают находить и перезахоранивать останки павших солдат, обеспечивая им достойное уважение.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новые фильмы и литературные произведения, в том числе документальные, которые помогают раскрыть фронтовые и тыловые истории войны.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405609"/>
            <a:ext cx="3812100" cy="9137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потерь населения и репатриация
</a:t>
            </a:r>
            <a:endParaRPr lang="en-US" sz="2189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Беларуси существенно сократилась в годы войны, что стало одной из самых тяжёлых демографических потерь в Европе того времени.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населения Белоруссии составили около 30% довоенного уровня — самый высокий показатель среди всех республик СССР.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наук Беларуси, 2021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25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9994" y="1387800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военных лет на национальную идентичность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Консолидация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испытания способствовали укреплению единства и национальной солидарности, что отразилось в стремлении к независимости.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жертвах войны стала фундаментом для патриотического воспитания и формирования национального самосознания.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взаимопомощи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совместного сопротивления и поствоенного восстановления развил традиции поддержки и взаимопомощи среди белорусов.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Возросшая осознанность исторических процессов стимулировала развитие научных исследований и образовательных программ по теме войны.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военных испытаний для Беларуси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 стали решающим этапом формирования национальной идентичности и определили дальнейшие направления развития государственной политики и общественной памяти.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2026-05-11T06:44:05Z</dcterms:created>
  <dcterms:modified xsi:type="dcterms:W3CDTF">2026-05-11T06:44:05Z</dcterms:modified>
</cp:coreProperties>
</file>