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Тысяча лет перемен: от распада Рима до новых открытий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античности к Европе
</a:t>
            </a:r>
            <a:endParaRPr lang="en-US" sz="2654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показывает, как Европа заново выстраивала власть, веру и хозяйство после античности.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эпохи и лента времени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 не одну границу, а длительный исторический переход между эпохами.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не имеет одного дня начала и конца: его границы определяются рядом переломных событий.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средневековой Европы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включала Францию, Англию и земли Священной Римской империи. Именно здесь особенно рано укрепились феодальные отношения, замки и сеть городов, связанных дорогами и реками.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развивалась иначе: на её карту влияли большие расстояния, степные пространства и связи с Византией. Здесь переплетались сельское хозяйство, княжеская власть и торговые пути.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Средиземноморье соединяло Европу с Востоком через порты, острова и морские маршруты. Италия и Византия были важными центрами обмена товарами, культурой и политическим влиянием.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 — Альпы, Пиренеи, крупные реки и моря — не просто разделяли земли. Они определяли направления походов, удобные пути сообщения и зоны расселения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структура общества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постепенно дополняются растущим городским слоем.
</a:t>
            </a:r>
            <a:endParaRPr lang="en-US" sz="179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Феодальные отношения и власть на местах
</a:t>
            </a:r>
            <a:endParaRPr lang="en-US" sz="288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связь строилась на обмене земли, службы и защиты.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913" y="1328100"/>
            <a:ext cx="517725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и христианской культуры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вера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объединяла людей общей верой, календарём праздников и единым латинским богослужением. Она задавала нормы поведения и влияла на важнейшие события человеческой жизни.
</a:t>
            </a:r>
            <a:endParaRPr lang="en-US" sz="116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центрами учёности и хранения рукописей. Именно там переписывали книги, обучали послушников и сохраняли тексты, которые иначе могли бы исчезнуть.
</a:t>
            </a:r>
            <a:endParaRPr lang="en-US" sz="1225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искусство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выражали мощь веры и города одновременно. Их архитектура, витражи, иконы и фрески делали религиозные идеи видимыми и понятными даже неграмотным людям.
</a:t>
            </a:r>
            <a:endParaRPr lang="en-US" sz="116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Священники сопровождали человека от крещения до погребения. Через проповедь, исповедь и обряды церковь влияла не только на духовную жизнь, но и на повседневный порядок.
</a:t>
            </a:r>
            <a:endParaRPr lang="en-US" sz="11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деревня, рынок, город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хозяйства оставалась деревня, где большинство людей работало на земле. Урожай зависел от погоды, а земледелие обеспечивало пищу, сырьё и большую часть доходов.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Трёхполье помогало использовать землю эффективнее: часть полей засевали, часть оставляли под паром, а часть отводили под другие культуры. Это повышало устойчивость хозяйства.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ярмарки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XI века ярмарки и городские рынки стали связывать между собой разные области. Торговцы обменивали сукно, соль, металл, зерно и предметы роскоши.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Города-узлы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усилил роль денег и цехов. Венеция, Брюгге и Новгород стали важными узлами обмена, где встречались местная и дальняя торговля.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Раннее, высокое и позднее Средневековье
</a:t>
            </a:r>
            <a:endParaRPr lang="en-US" sz="293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этапами условна: изменения в жизни Европы шли постепенно и не одновременно.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имеет свой набор признаков, но они накладываются друг на друга, а не сменяют друг друга одномоментно.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исторической периодизации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ремёсла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обычно возникал у крепостной стены, переправы или торгового пути. В нём соседствовали рынок, собор, ратуша и мастерские, а пространство было тесным и многолюдным.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Цеховые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объединяли мастеров одной профессии и следили за качеством изделий, сроком обучения и правилами работы. Они защищали ремесленников, но одновременно ограничивали конкуренцию.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кредит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быстрее распространялись деньги, займы и векселя, потому что обмен товарами требовал гибких расчётов. Это снижало зависимость от натурального хозяйства.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связывали местные рынки в общую сеть торговли. Через них в города поступали соль, ткани, металлы и редкие товары из других регионов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Болонье, Париже и Оксфорде учились будущие юристы, богословы и врачи. Эти центры притягивали людей из разных стран, потому что именно там спорили о вере, праве и устройстве мира, формируя интеллектуальную карту Европы.
</a:t>
            </a:r>
            <a:endParaRPr lang="en-US" sz="88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как центры спора
</a:t>
            </a:r>
            <a:endParaRPr lang="en-US" sz="150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монастырских скрипториях книги переписывали вручную, строка за строкой, часто при слабом свете и в строгой тишине. Один рукописный том мог создаваться месяцами и потому стоил очень дорого.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редкая ценность
</a:t>
            </a:r>
            <a:endParaRPr lang="en-US" sz="1503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Грамотных людей было немного: чаще всего это были монахи, клирики, преподаватели и часть городских элит. Знание оставалось привилегией, а не массовым навыком, поэтому устная передача долго сохраняла значение.
</a:t>
            </a:r>
            <a:endParaRPr lang="en-US" sz="944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для немногих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обучение было привилегией в Средние века
</a:t>
            </a:r>
            <a:endParaRPr lang="en-US" sz="24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передачи знаний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
</a:t>
            </a:r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Рукописная книга была не только носителем текста, но и предметом высокого статуса. Её создавали медленно, украшали миниатюрами и берегли в монастырях или соборных библиотеках.
</a:t>
            </a:r>
            <a:endParaRPr lang="en-US" sz="114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традиция
</a:t>
            </a:r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связывало учёных разных земель через латинский язык и комментарии к авторитетным текстам. Именно так идеи могли переходить от одного поколения к другому.
</a:t>
            </a:r>
            <a:endParaRPr lang="en-US" sz="118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язык
</a:t>
            </a:r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Витражи, фрески и миниатюры объясняли библейские сюжеты тем, кто не умел читать. Средневековое искусство было одновременно украшением, рассказом и способом обучения.
</a:t>
            </a:r>
            <a:endParaRPr lang="en-US" sz="116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 учёности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превращали чтение в систематическое обучение: лекции, диспуты и комментарии создавали общий интеллектуальный язык Европы. Так формировалась среда, где спор считался частью поиска истины.
</a:t>
            </a:r>
            <a:endParaRPr lang="en-US" sz="10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жили и что помогало им работать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замки служили не только жильём, но и крепостями, контролировавшими дороги, мосты и владения. Толстые стены, башни и рвы делали их центрами обороны в неспокойном мире.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Земледельческий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хозяйство держалось на плуге, хомуте и железных орудиях. Благодаря этим улучшениям крестьяне обрабатывали больше земли, хотя труд оставался тяжёлым и зависел от погоды.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мастерские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Кузницы, ткацкие и гончарные мастерские обеспечивали повседневные нужды жителей. Ремесленники работали вручную, передавая навыки от мастера к ученику и создавая изделия для рынка и местного обмена.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передвижение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Путешествовали медленно: на лошадях, в повозках, по рекам и морю. Дороги были опасны, поэтому расстояние измерялось не только милями, но и временем, риском и погодой.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воина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проходил долгую подготовку: учился верховой езде, владению оружием и правилам поведения при дворе. Его статус определяли не только сила, но и верность, честь и служба.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 удар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Доспехи, щит и конь делали рыцаря боевой силой, особенно в сражениях открытого поля. Тяжёлая конница долго оставалась важнейшим преимуществом европейских армий.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 престиж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были одновременно тренировкой и зрелищем. Они позволяли показать мастерство, привлечь покровителей и подчеркнуть социальное положение, поэтому за состязаниями следили не только воины, но и знать.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рыцарской культуры
</a:t>
            </a:r>
            <a:endParaRPr lang="en-US" sz="29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крестовые походы изменили Европу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религиозного призыва к политическим и экономическим последствиям.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 масштаб кризисов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XIV века совпали по времени и усилили друг друга. Население сокращалось, хозяйство переживало потрясения, а старые формы власти всё чаще сталкивались с нехваткой ресурсов.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была затяжным политическим конфликтом, а эпидемия чумы нанесла удар по населению. Вместе они ускорили перераспределение сил в обществе.
</a:t>
            </a:r>
            <a:endParaRPr lang="en-US" sz="147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хронология: 1337–1453; оценки демографических потерь по работам историков позднего Средневековья.
</a:t>
            </a:r>
            <a:endParaRPr lang="en-US" sz="971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перехода к новой эпохе
</a:t>
            </a:r>
            <a:endParaRPr lang="en-US" sz="2956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XI–XIII веках растут города, расширяется торговля, появляются банки и новые формы расчёта. Экономическая активность создаёт спрос на образование, книги и более сложные формы управления.
</a:t>
            </a:r>
            <a:endParaRPr lang="en-US" sz="828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XIV–XV веках усиливаются морская торговля, дипломатия и интерес к античному наследию. На этом фоне в Италии складывается Ренессанс, а знания становятся важным ресурсом власти и престижа.
</a:t>
            </a:r>
            <a:pPr algn="ctr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
</a:t>
            </a:r>
            <a:endParaRPr lang="en-US" sz="830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XV века экспедиции Колумба и других мореплавателей открывают европейцам новые земли. Мир становится больше, а средневековые представления о его границах постепенно меняются.
</a:t>
            </a:r>
            <a:endParaRPr lang="en-US" sz="828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исторических изменений
</a:t>
            </a:r>
            <a:endParaRPr lang="en-US" sz="2654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регионе ещё доминируют феодальные владения и военная знать, а в другом уже развиваются рынки, школы и городское самоуправление. Средневековая Европа никогда не была одинаковой.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оставалась мощной силой, но её влияние менялось со временем. Она объединяла людей, задавала нормы и календарь, а вместе с тем участвовала в политике и образовании.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учёности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школы сделали знание более организованным. Появились лекции, диспуты и авторитетные учебные тексты, а учёность стала отдельной сферой общественной жизни.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постепенно усиливались, собирая налоги и подчиняя знать. Одновременно Европа выходила за привычные границы через торговлю, дипломатические связи и морские открытия.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идеи и институты дошли до наших дней
</a:t>
            </a:r>
            <a:endParaRPr lang="en-US" sz="2584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 заложили основы большинства современных европейских государств. Границы, династии, административные традиции и представления о власти во многом выросли именно из этого периода.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Сословное общество не исчезло сразу, но его структура повлияла на распределение обязанностей, прав и привилегий. Даже когда система изменилась, память о ней долго сохранялась.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монастыри и соборы создали устойчивые культурные институты. Они сохранили книги, развили образование и передали Европе традицию систематического знания.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было не только временем устойчивости, но и временем перехода. В нём сосуществовали старые формы жизни и новые тенденции, которые подготовили Новое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как основа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 показывают, как из мира локальных связей, замков и сословий постепенно выросла Европа городов, университетов и сильных государств. Именно поэтому эта эпоха остаётся ключом к пониманию современности.
</a:t>
            </a:r>
            <a:endParaRPr lang="en-US" sz="42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2026-07-26T05:58:31Z</dcterms:created>
  <dcterms:modified xsi:type="dcterms:W3CDTF">2026-07-26T05:58:31Z</dcterms:modified>
</cp:coreProperties>
</file>