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писатель, который показал Россию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реализма, который тонко писал о природе, людях и времени.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Тургенева: страна перемен, споров и новых идей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эпоху крепостного права, реформ Александра II и острых споров о будущем страны. В его книгах рядом существуют помещики, крестьяне и молодёжь, ищущая свой путь.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302100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1818 — рождение в Орле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появился на свет 9 ноября 1818 года в Орле, в дворянской семье.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819650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в Спасском-Лутовинове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рос в усадьбе Орловской губернии, где наблюдал быт помещиков и тяжёлую жизнь крепостных.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в памяти Тургенева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Спасском-Лутовинове будущий писатель запоминал тихие пруды, аллеи сада и просторные поля. Эти картины позже ожили в его прозе как узнаваемый образ русской земли и её спокойной красоты.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среди лесов и прудов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Тургенев видел не только природу, но и крестьянский быт, повседневный труд и уклад усадьбы. Такие детские впечатления помогли ему писать о России точно, живо и без приукрашивания.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стали литературой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формирование взглядов Тургенева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и Петербургском университетах Тургенев получил широкое гуманитарное образование и рано увлёкся литературой, историей и философией.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Берлине познакомило его с европейской мыслью. Он особенно ценил идеи свободы личности, знания и уважения к человеческому достоинству.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Тургенев научился смотреть на Россию сравнивая разные жизненные позиции и замечая, как меняется общество и человек.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6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«Записки охотника» (1847), «Муму» (1852), «Ася» (1858), «Дворянское гнездо» (1859), «Отцы и дети» (1862), «Новь» (1877).
</a:t>
            </a:r>
            <a:endParaRPr lang="en-US" sz="562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Тургенева и годы их создания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времени видно, как расширялись темы Тургенева: от наблюдений за крестьянской жизнью к большим спорам о будущем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переход от бытовых и природных картин к более острым общественным и нравственным вопросам.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и тема крепостного права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произвела сильное впечатление на современников: точные наблюдения, пейзажи и живые сцены сделали её заметным событием литературы 1850-х годов.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рассказов крестьянский мир показан не как безликий фон, а как жизнь людей со своим характером, достоинством и трудом.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сочувствует простому человеку и осторожно, но ясно показывает несправедливость крепостного порядка, который ломает судьбы.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19" y="1617079"/>
            <a:ext cx="240562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«Муму»: рассказ о несправедливости и сострадании
</a:t>
            </a:r>
            <a:endParaRPr lang="en-US" sz="2297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Глухонемой дворник работает честно и без жалоб. Он силён, добр и умеет заботиться, но живёт в мире, где его воля почти ничего не значит.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барыни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Барыня в рассказе принимает решения по своему капризу, не думая о чувствах других. Так Тургенев показывает, как несправедливая власть влияет на жизнь простых людей.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Муму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становится символом привязанности, доверия и беззащитности. История Муму помогает понять, почему сострадание и ответственность важны даже в небольших поступках.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понять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пейзаж часто связан с настроением персонажа. Тихий вечер, поле или лес могут усиливать радость, грусть или чувство одиночества.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в лирической прозе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передавал свет, звуки и запахи природы. Поэтому его описания не только красивы, но и помогают почувствовать любовь к родной земле.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374937"/>
            <a:ext cx="4663800" cy="23936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роман «Отцы и дети»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романа «Отцы и дети»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помогает увидеть, как в романе сталкиваются разные взгляды и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на столкновении нового и старого, а каждый герой показывает свою сторону этого конфликта.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как образ нового героя эпохи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— герой, который верит в науку, труд и практическую пользу, поэтому отвергает пустые разговоры, модные чувства и привычные авторитеты своего 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Базаров не выглядит бездушным. Он спорит резко, ошибается, сомневается и скрывает переживания, хотя сам не всегда понимает их силу.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твёрдости и внутренней уязвимости делает его новым литературным типом — героем эпохи перемен, а не просто отрицателем старого.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взгляды называют нигилизмом: он стремится проверять всё разумом и не принимать ничего на веру, пока не увидит доказательств.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прозе Тургенева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произведениях Тургенева от знакомства с героем рождается нравственный выбор и его итог.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85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208629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58513"/>
            <a:ext cx="376800" cy="3349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Европе и признание за границей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рубежом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долго жил во Франции и Германии, но не отрывался от русской литературы. Он внимательно следил за событиями в России и продолжал писать о ней для зарубежных читателей.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переводы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хорошо знал французский и немецкий языки. Это помогало ему общаться с европейскими авторами, переводить свои тексты и точно передавать смысл произведений в другой культурной среде.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связи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дружил с известными европейскими писателями и издателями. Такие связи расширяли круг его читателей и делали русскую прозу заметной в литературной жизни Европы.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чтение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публикациям и переводам книги Тургенева читали не только в России, но и во многих странах Европы. Так он стал одним из самых известных русских авторов за рубежом.
</a:t>
            </a:r>
            <a:endParaRPr lang="en-US" sz="12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 кажется очень юной и ранимой, но в решающий момент в ней открывается внутренняя сила. Её образ связан с надеждой на любовь и с болью несбывшегося счастья, поэтому он особенно запоминается читателю.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Ася: хрупкость и смелость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Калитина и Елена Стахова у Тургенева не просто красивы: они умеют думать, чувствовать и делать выбор. В их судьбах видно, как писатель ценит чистоту сердца, скромность и верность убеждениям.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и Елена: нравственная высота
</a:t>
            </a:r>
            <a:endParaRPr lang="en-US" sz="1073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героинь через поступки, взгляды и отношение к другим людям. Благодаря этому женские образы в его прозе помогают понять не только любовь, но и нравственный смысл жизни человека.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характер как зеркало времени
</a:t>
            </a:r>
            <a:endParaRPr lang="en-US" sz="981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прозе Тургенева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8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ключевых произведений И. С. Тургенева: «Записки охотника», «Ася», «Дворянское гнездо», «Отцы и дети», «Новь».
</a:t>
            </a:r>
            <a:endParaRPr lang="en-US" sz="58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Тургенева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соединяет личные переживания героев с широкими социальными переменами, поэтому его проза одновременно лирична и исторически точна.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доли у темы поколений и природы: именно они сильнее всего формируют мир Тургенева.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Тургенева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ясно и точно: его фразы обычно короткие, но выразительные. Читателю легко следить за мыслью автора и чувствовать настроение сцены без лишних объяснений.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мягкую интонацию и тонкие подробности. Вместо громких слов Тургенев чаще показывает характер через жест, взгляд, пейзаж или небольшой, но точный диалог.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музыкальность его прозе придают ритм, образность и внимательное отношение к слову. Поэтому многие его описания природы и чувств читаются как поэтические строки.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другие русские классики XIX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Тургенев отличается от других писателей эпохи.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выделяется лирической манерой и вниманием к внутреннему миру человека, особенно в ситуациях выбора и столкновения взглядов.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писателе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1860–1880-е годы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живёт в основном во Франции и продолжает писать о русской жизни. Даже вдали от родины он следит за литературой и сохраняет связь с русскими читателями.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сентября 1883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умирает в Буживале под Парижем. Его смерть стала большой потерей для русской и европейской культуры, где его уже хорошо знали и уважали.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Тургенева вошли в школьные программы и стали частью мировой классики. Его имя связано с гуманизмом, точным словом и образом России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5880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47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важен для школьников сегодня
</a:t>
            </a:r>
            <a:endParaRPr lang="en-US" sz="2476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выборе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Тургенева часто спорят, сомневаются и принимают решения, которые меняют их жизнь. Это помогает школьникам понять, что выбор всегда связан с ответственностью.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чувств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многое зависит от любви, дружбы и доверия. Тургенев показывает, как важно замечать переживания других людей и уважать их внутренний мир.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природе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у Тургенева учат смотреть на мир внимательнее. Через описание леса, поля и неба писатель напоминает, что красота природы делает человека добрее и спокойнее.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уроки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Тургенева помогают увидеть несправедливость, ценить честность и понимать смысл долга. Эти темы остаются важными и для школьника, и для взрослого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Тургенев как голос своей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показал Россию XIX века через людей, природу и споры о будущем. Его книги учат думать, сопереживать и видеть в литературе живую историю человеческой души.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2026-05-19T03:37:24Z</dcterms:created>
  <dcterms:modified xsi:type="dcterms:W3CDTF">2026-05-19T03:37:24Z</dcterms:modified>
</cp:coreProperties>
</file>