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jpe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image" Target="../media/image-15-7.jpe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jpe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9760" y="0"/>
            <a:ext cx="427453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104050"/>
            <a:ext cx="44853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— пернатые позвоночные, важные для природы и экосистем.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245425"/>
            <a:ext cx="52788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класса Птицы: главные признаки и значение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60000"/>
            <a:ext cx="33615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2" y="0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76750" y="360000"/>
            <a:ext cx="44073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птиц: путь от динозавров к современным видам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376850" y="2331350"/>
            <a:ext cx="4407300" cy="24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произошли от двуногих динозавров около 150 млн лет назад. Археоптерикс — переходная форма. Современное разнообразие сформировалось в меловом периоде вместе с цветковыми растениями.
</a:t>
            </a:r>
            <a:endParaRPr lang="en-US" sz="1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150" y="1328684"/>
            <a:ext cx="2718000" cy="15952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6000" y="1328684"/>
            <a:ext cx="2718000" cy="159523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13000" y="1328684"/>
            <a:ext cx="2718000" cy="159523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Анатомия птиц: особенности строения тела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48615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Кости птиц полые и прочные, что снижает вес тела для эффективного полёта. Такая особенность позволяет птицам сохранять подвижность и экономить энергию.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48615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Легкий скелет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619200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Перья утепляют тело и помогают летать. Птицы не имеют зубов, пища хранится в зобе и обрабатывается там для облегчения питания.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19200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перьев и пищеварения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333900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Развитые грудные мышцы создают силу для взлёта и полёта, прикрепляясь к килю — выступающей части грудины. Это ключевой адаптивный элемент птиц.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333900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Грудные мышцы и киль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069203"/>
            <a:ext cx="4348200" cy="21229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Размеры птиц: от крошечного колибри до огромного страуса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представлены размеры и масса различных птиц, демонстрируя широкий диапазон адаптаций в природе.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Различие в размерах показывает экологическую пластичность птиц и их приспособленность к разным средам.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Международный союз орнитологов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4972" y="1477975"/>
            <a:ext cx="2734056" cy="3305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Перья: строение и функции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24925" y="1784550"/>
            <a:ext cx="2406300" cy="27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типы перьев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Контурные перья формируют силуэт и облегчают полёт. Пуховые служат для утепления тела. Маховые и рулевые управляют движением и балансом.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6212925" y="1784400"/>
            <a:ext cx="2406300" cy="27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окраски и дополнительных функций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брачные перья привлекают партнеров, а камуфляж маскирует птиц. Перья также защищают от влаги и участвуют в коммуникации.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998850" y="1703121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Мощные грудные мышцы и лёгкий скелет создают необходимую силу и уменьшают массу тела для эффективного взлёта и полёта.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281650" y="1703121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Аэродинамическое тело снижает сопротивление воздуха, обеспечивая маневренность и устойчивость в полёте при различной скорости.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к полёту птиц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5281650" y="3219897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Развитая дыхательная система с воздушными мешками и высокое кровообращение поддерживают огромный энергозатрат во время активного полёта.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Видовое разнообразие птиц на континентах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Максимально много видов сосредоточено в тропических областях, где климат благоприятствует биоразнообразию.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Экваториальная зона отличается богатством птиц благодаря разнообразию экологических условий и растительности.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Международный союз орнитологов, 2023
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2" y="0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76750" y="360000"/>
            <a:ext cx="4407300" cy="13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и экологическая роль птиц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376750" y="2001176"/>
            <a:ext cx="4407300" cy="13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пищевых привычек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могут питаться растениями, насекомыми, мелкими животными или комбинировать эти источники, что обеспечивает гибкость в выборе среды обитания.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4376750" y="3452400"/>
            <a:ext cx="4407300" cy="13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 экосистемы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Опылители способствуют размножению растений, хищники контролируют вредителей, а санитарные виды участвуют в очистке среды от органических остатков.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998849" y="1685064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откладывают яйца с крепкой скорлупой, обеспечивающей защиту эмбриона во время развития.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281649" y="1685064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Инкубация происходит при постоянном тепле, которое поддерживают один или оба родителя, чтобы успешно вывести потомство.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и забота о потомстве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5281649" y="3201851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виды, например кукушка, используют гнездовой паразитизм, перекладывая заботу о потомстве на других птиц.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998849" y="3201851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птенцов рождаются слабыми и нуждаются в длительном родительском уходе и защите от врагов.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555" y="1582600"/>
            <a:ext cx="8420889" cy="3200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перелётных птиц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993800"/>
            <a:ext cx="77376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Сезонные этапы в жизни мигрирующих птиц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150" y="1328684"/>
            <a:ext cx="2718000" cy="15952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3000" y="1328684"/>
            <a:ext cx="2718000" cy="159523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66000" y="1328684"/>
            <a:ext cx="2718000" cy="159523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Миграции птиц: впечатляющие путешествия и ориентиры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486150" y="3698175"/>
            <a:ext cx="24453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крошечная птица преодолевает до 11 000 км, меняя места гнездования и зимовки. Её невероятная выносливость впечатляет учёных и способствует изучению миграционных маршрутов.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96350" y="2952747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Песчанка малая — рекордсмен дальних перелётов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339000" y="3698175"/>
            <a:ext cx="24453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 аист ежегодно летит до 10 000 км из Европы в Африку. Его маршруты проходят вдоль основных миграционных путей, таких как Атлантический и Черноморский коридоры.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3349425" y="2952747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 аист: путешественник между континентами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6192000" y="3698175"/>
            <a:ext cx="24453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ориентируются по Солнцу и магнитному полю Земли. Эти сложные механизмы помогают им не сбиться с пути даже на больших расстояниях и при неблагоприятных условиях.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6202350" y="2952747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Навигация в пути — загадки ориентации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Ощущения птиц: зрение и слух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обладают острым зрением и способны различать цвета в широком спектре, включая ультрафиолет, что помогает им искать пищу и распознавать сородичей.
</a:t>
            </a:r>
            <a:endParaRPr lang="en-US" sz="1700" dirty="0"/>
          </a:p>
        </p:txBody>
      </p:sp>
      <p:sp>
        <p:nvSpPr>
          <p:cNvPr id="9" name="Text 3"/>
          <p:cNvSpPr txBox="1"/>
          <p:nvPr/>
        </p:nvSpPr>
        <p:spPr>
          <a:xfrm>
            <a:off x="6048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Диапазон слышимых птицами частот достигает 20 000 Гц. Некоторые виды, как гуахаро, дополнительно используют эхолокацию для ориентации в полумраке.
</a:t>
            </a:r>
            <a:endParaRPr lang="en-US" sz="1700" dirty="0"/>
          </a:p>
        </p:txBody>
      </p:sp>
      <p:sp>
        <p:nvSpPr>
          <p:cNvPr id="10" name="Text 4"/>
          <p:cNvSpPr txBox="1"/>
          <p:nvPr/>
        </p:nvSpPr>
        <p:spPr>
          <a:xfrm>
            <a:off x="3204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Совы адаптированы к ночному образу жизни: их глаза приспособлены к слабому освещению, обеспечивая эффективное зрение в темноте.
</a:t>
            </a:r>
            <a:endParaRPr lang="en-US" sz="1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3222" y="-28725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4407300" cy="13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Пение и коммуникация птиц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570475" y="2084700"/>
            <a:ext cx="3796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Пение у птиц служит для обозначения территории и привлечения партнёров. Каждый вид имеет свой уникальный звуковой репертуар, используемый также для общения внутри стаи.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70475" y="3604050"/>
            <a:ext cx="3796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птицы, например скворцы и попугаи, способны имитировать звуки окружающей среды и чужие голоса, что помогает им адаптироваться и укреплять социальные связи.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и хозяйственные птицы в жизни человека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2062950"/>
            <a:ext cx="1980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Куры, утки и гуси разводятся главным образом ради получения мяса и яиц, которые служат важными источниками питания для людей.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804000" y="2062950"/>
            <a:ext cx="1980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Разведение домашних птиц поддерживает сельское хозяйство, способствует продовольственной безопасности и создает рабочие места в сельских регионах.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656000" y="2062950"/>
            <a:ext cx="1980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Перепела и фазаны встречаются в домашнем хозяйстве реже, но играют роль в обеспечении разнообразия птицеводства и специализированного питания.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2508000" y="2062950"/>
            <a:ext cx="1980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Голуби применяются в почтовой связи и спортивных соревнованиях, а также выращиваются для декоративных целей и культурных традиций.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150" y="1328684"/>
            <a:ext cx="2718000" cy="15952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6000" y="1328684"/>
            <a:ext cx="2718000" cy="159523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13000" y="1328684"/>
            <a:ext cx="2718000" cy="159523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в культуре и традициях разных народов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48615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Голубь символизирует мир и чистоту, сова — мудрость, а орёл олицетворяет силу. Эти образы часто использовались в народных верованиях и стали частью культурного наследия.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48615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Символика птиц в искусстве и мифах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619200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Украшения и росписи, например хохлома, часто изображают птиц. Они присутствуют в обрядах и религиозных традициях, символизируя связь с природой и духовное начало.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19200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птиц в национальных обрядах и ремёслах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333900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занимают особое место в сказках, баснях Крылова и стихах Пушкина. Они часто выступают героями и несут важные нравственные уроки.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333900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в русской литературе и фольклоре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3017400" cy="217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охраны редких видов птиц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174050" y="790500"/>
            <a:ext cx="4770900" cy="3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Появились первые списки редких птиц, что обозначило начало целенаправленных усилий по их охране.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174050" y="496150"/>
            <a:ext cx="47709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1950-е годы — начало учёта редких видов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174050" y="4260000"/>
            <a:ext cx="4770900" cy="3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Проводятся проекты по увеличению численности редких птиц и постоянно ведётся наблюдение за их состоянием.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4174050" y="3965650"/>
            <a:ext cx="47709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Современность — восстановительные программы и мониторинг
</a:t>
            </a:r>
            <a:endParaRPr lang="en-US" sz="1150" dirty="0"/>
          </a:p>
        </p:txBody>
      </p:sp>
      <p:sp>
        <p:nvSpPr>
          <p:cNvPr id="14" name="Text 6"/>
          <p:cNvSpPr txBox="1"/>
          <p:nvPr/>
        </p:nvSpPr>
        <p:spPr>
          <a:xfrm>
            <a:off x="4174050" y="3103500"/>
            <a:ext cx="4770900" cy="3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Учреждение охраняемых территорий стало важным шагом для защиты птиц и их местообитаний.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4174050" y="2809150"/>
            <a:ext cx="47709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1990-е годы — открытие заповедников и заказников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4174050" y="1947000"/>
            <a:ext cx="4770900" cy="3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Документ отражает состояние популяций и помогает координировать меры по сохранению исчезающих видов.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4174050" y="1652650"/>
            <a:ext cx="47709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1970-е годы — создание Красной книги СССР и России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снижения численности птиц по данным WWF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причиной сокращения птиц становится утрата естественных местообитаний из-за человеческой деятельности и урбанизации.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Выделенные угрозы требуют комплексных мер охраны и устойчивого использования природных ресурсов для сохранения птиц.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WWF Global Bird Report, 2023
</a:t>
            </a:r>
            <a:endParaRPr lang="en-US" sz="1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150" y="1328684"/>
            <a:ext cx="2718000" cy="15952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3000" y="1328684"/>
            <a:ext cx="2718000" cy="159523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66000" y="1328684"/>
            <a:ext cx="2718000" cy="159523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Удивительные рекорды и факты из мира птиц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486150" y="3698175"/>
            <a:ext cx="24453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хищник развивает скорость пикирования до 389 км/ч, что делает его самой быстрой птицей в мире и одним из самых стремительных животных.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96350" y="2952747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Сапсан — чемпион скорости в небе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339000" y="3698175"/>
            <a:ext cx="24453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Крупнейшая птица на планете достигает высоты до 2,5 метров и массы 150 кг. Страус не летает, но эффективно бегает со скоростью до 70 км/ч.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3349425" y="2952747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Страус — гигант без полёта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6192000" y="3698175"/>
            <a:ext cx="24453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ежегодно преодолевает свыше 70 000 км, совершая самые продолжительные миграции среди всех птиц, что уникально для мира природы.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6202350" y="2952747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Полярная крачка — рекордсмен дальних перелётов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524925" y="2161400"/>
            <a:ext cx="2406300" cy="24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Массовый сбор данных любителями-птицеводами помогает учёным отслеживать численность и миграции, что важно для сохранения видов.
</a:t>
            </a:r>
            <a:endParaRPr lang="en-US" sz="15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360000"/>
            <a:ext cx="82593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орнитологии и общественное участие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6212925" y="2161400"/>
            <a:ext cx="2406300" cy="24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Образовательные проекты формируют экологическую ответственность среди населения, способствуя популяризации бережного отношения к природе и птицам.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368925" y="2161400"/>
            <a:ext cx="2406300" cy="24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технологий спутникового слежения и кольцевания обеспечивает точное изучение поведения птиц и их перемещений в режиме реального времени.
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9847" y="0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6200" y="1761600"/>
            <a:ext cx="4360500" cy="127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являются важной частью экосистем и культуры человека, их охрана сохраняет биологическое разнообразие и помогает формировать экологическое сознание нового поколения.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376200" y="3245425"/>
            <a:ext cx="43605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— хранители природы и источники вдохновения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2026-05-08T19:58:45Z</dcterms:created>
  <dcterms:modified xsi:type="dcterms:W3CDTF">2026-05-08T19:58:45Z</dcterms:modified>
</cp:coreProperties>
</file>