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научного понятия: зачем оно нужно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определение помогает понять смысл слова и не путать значения.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в словарях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понятия сопровождают школьную жизнь каждый день: на уроках, в правилах, в учебниках и словарях. Они помогают всем ученикам одинаково понимать термины и уверенно использовать их в ответах.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понятие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объединяет предметы или явления, у которых есть общие существенные признаки. Оно не говорит об одном объекте, а описывает целую группу.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слово «существительное» обозначает не один предмет, а разряд слов. У понятия есть границы: чем они точнее, тем яснее смысл.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выделить только общие и важные признаки, понятие становится понятным и удобным для учёбы. Тогда его легче сравнивать с другими словами и терминами.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определение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более широкую группу, к которой относится понятие. Это помогает сразу понять, о чём идёт речь, и не начинать объяснение с частностей.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 признаки, которые отличают понятие от других внутри той же группы. Вместе они делают определение точным, коротким и удобным для запоминания.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240472"/>
            <a:ext cx="5037900" cy="963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Бытовое и научное значение слова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слова в обычной речи и в науке могут означать разное. Сравнение помогает увидеть, почему в учебе важна точность.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значение уже бытового и требует точной формулировки, чтобы не возникало путаницы между разными смыслами.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лексики и учебных терминов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определение понятия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точной формулировкой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30275"/>
            <a:ext cx="257400" cy="2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6225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Родовое слово в определении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группу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Родовое слово сразу говорит, к какой большой группе относится понятие. Благодаря этому определение начинается с общего смысла и не выглядит случайным набором слов.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смысл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общего названия легче добавить отличительные признаки. Так определение становится точным, а не расплывчатым, и помогает отличить одно понятие от другого.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 учебника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определениях родовое слово помогает сделать объяснение коротким и понятным. Оно удобно для правил, словарей и устных ответов на уроке.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него есть путаница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родовое слово, определение теряет опору. Тогда трудно понять, о каком именно явлении или слове идёт речь, и смысл становится неясным.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логика определения понятий, обобщение по материалам школьного курса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признаков нужно для точного определения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определения важна не длина формулировки, а отбор действительно нужных признаков.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наиболее удачны формулировки с 2–3 существенными признаками: они достаточно точны и остаются понятными.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существенных признака обычно достаточно для точного школьного определения.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признаков важно, но решает не количество само по себе, а их значимость. Лишние детали отвлекают, а нужные признаки уточняют смысл.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правилам построения определений в школьных учебниках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определения из русского языка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определении «существительное — это часть речи, которая обозначает предмет» родовое слово — «часть речи». Оно показывает общее место понятия в системе языка.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«обозначает предмет» и «отвечает на вопросы кто? что?» уточняют смысл. Вместе они делают определение понятным и удобным для запоминания.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для иллюстрации, 2025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точные определения особенно важны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 предмете специальных терминов, тем внимательнее нужно относиться к их значению и формулировкам.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определения особенно важны там, где ошибка в термине сразу искажает ответ или решение.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пример — разные вещи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объясняет, что обозначает понятие в целом, и выделяет его главные признаки. Оно отвечает на вопрос, как понять слово точно и без путаницы.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 только один конкретный случай. Он помогает увидеть понятие в действии, но не раскрывает все его признаки и не заменяет правило или формулировку.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привести только примеры, можно понять тему частично, но не полностью. Для знания нужно уметь назвать общее значение и отличить его от похожих слов.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учебе важно различать: определение даёт смысл, а пример подтверждает его на одном или нескольких частных случаях.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определениях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неточности чаще всего мешают составить хорошее определение.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определение не должно быть ни слишком общим, ни слишком частным, а также не может подменяться примером.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теме, 2025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что определение верное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уточнить формулировку и убрать неточности.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906" y="1922425"/>
            <a:ext cx="193987" cy="22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9000" y="1937408"/>
            <a:ext cx="215700" cy="191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7950" y="1925425"/>
            <a:ext cx="215700" cy="215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роли источников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673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короткое и удобное для урока определение, связанное с темой параграфа и подходящее для быстрого запоминания.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5627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Фиксирует более строгую формулировку, где значение термина описано точно и без лишних слов, чтобы избежать разного толкования.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452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задача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учебник, и словарь помогают одинаково понимать термин при чтении, письме и устном ответе, снижая риск ошибки.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схемы помогают запомнить определение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делает определение видимым: сразу заметно, где находится родовое слово, какие признаки обязательны и как связаны части формулировки. Это упрощает разбор даже сложного термина.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понятие записано блоками, его легче повторять и проверять. Ученик быстрее замечает пропуск, лишнее слово или неточный признак, а значит, исправляет определение точнее.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учебного процесса, 2025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уточнение повышает точность определения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проверка, тем меньше риск перепутать понятие с похожим словом или примером.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растёт поэтапно: каждое уточнение делает определение короче, яснее и надёжнее.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научных определений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в короткой формулировке сочетаются родовое слово и существенные признаки.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определение строится одинаково: сначала называется более широкая группа, затем добавляется главное отличие.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русскому языку, 2025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точные определения нужны в учёбе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определение помогает понять задание без догадок. Когда термин известен правильно, ученик быстрее выбирает нужное правило, способ решения или формулировку ответа.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упражнениях и тестах это особенно важно: неверно понятый термин ведёт к ошибке даже при хорошем знании темы. Точность формулировки защищает от путаницы.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при подготовке к ним точные определения улучшают чтение учебного текста. Ученик легче находит главное, сравнивает понятия и объясняет их своими словами.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устном ответе и письменной работе это помогает говорить ясно, грамотно и по теме. Чем точнее термин, тем увереннее и короче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8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научного понятия: точность, которая помогает учиться
</a:t>
            </a:r>
            <a:endParaRPr lang="en-US" sz="278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определение соединяет общее слово и главные признаки, поэтому делает смысл ясным и проверяемым. В школе это помогает понимать термины, правила и отвечать без ошибок.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2026-05-23T08:41:31Z</dcterms:created>
  <dcterms:modified xsi:type="dcterms:W3CDTF">2026-05-23T08:41:31Z</dcterms:modified>
</cp:coreProperties>
</file>