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плоскости с конусом дают три кривые, объединённые одним языком фокусов и эксцентриситета.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Эллипс, гипербола и парабола: три конических сечения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конические сечения изучают в 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сечения — важная тема о кривых второго порядка: они связывают геометрию и алгебру. Аполлоний Пергский систематизировал эти кривые ещё во II веке до н. э., а аналитическая геометрия описывает их уравнениями. Встречаются в астрономии, оптике, радиотехнике и механике.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сечения возникают при пересечении плоскости с двойным конусом. Главное — как плоскость наклонена относительно образующей: меняется характер получившейся кривой.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и основные элементы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эллипса, параболы и гиперболы остаются ключевыми элементы: фокусы, директрисы, оси симметрии, вершины и эксцентриситет. Через них описывают форму и свойства.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эллипса и гиперболы два фокуса, а у параболы — один фокус и одна директриса. Эта разница мгновенно отражается в формулах расстояний и в том, как выглядит график.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73837"/>
            <a:ext cx="3287100" cy="12133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эллипса, параболы и гиперболы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сопоставление трёх конических сечений по ключевым признакам: сколько фокусов, как задаётся эксцентриситет, есть ли асимптоты и где это встречается.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для расстояний и значения эксцентриситета прямо определяют «поведение» кривой: замкнутость, наличие единственной ветви или разрыв с асимптотами.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наклон плоскости определяет вид сечения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логика из геометрии двойного конуса: меняем угол пересекающей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— это множество точек плоскости, для которых сумма расстояний до двух фиксированных точек постоянна. Эти точки называют фокусами.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Эллипс: геометрическое определение и канонический вид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Каноническое уравнение эллипса в координатах имеет вид x²/a² + y²/b² = 1. Большая ось проходит через фокусы, малая — перпендикулярна 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a&gt;b, фокусы лежат на большой оси, а расстояние между ними равно 2c, где c²=a²−b². Именно соотношение a и b задаёт «вытянутость».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идеи эллипса в природе и технике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 «двойная роль»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Кеплера связывает движение планет с эллипсом: Солнце находится в одном из фокусов. У орбиты Земли эксцентриситет около 0,0167, поэтому она очень близка к окружности и кажется «почти кругом».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Собирающие отражатели с фокусом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зеркала и акустические отражатели используют то, что сигналы, исходящие из одного фокуса, концентрируются во втором. Так форма определяет траекторию лучей и звуковых волн, помогая сделать сигнал направленным.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как схема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эллипс «в действии», удобно мысленно провести две фокусные точки и представить орбиту как линию, где сумма расстояний не меняется. Такая схема помогает читать рисунки и понимать, почему геометрия важна в моделировании.
</a:t>
            </a:r>
            <a:endParaRPr lang="en-US" sz="10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форма эллипса при росте эксцентриситета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масштабе увеличение e означает рост роли фокусов: расстояние между ними возрастает, а центральная «округлость» уменьшается.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e от 0 к 1 усиливает вытягивание: эллипс плавно переходит от почти окружности к резко выраженной форме, приближаясь к предельному случаю параболы при e→1.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(условные единицы), чтобы сравнить качественные тенденции; точные зависимости требуют выбора a и b.
</a:t>
            </a:r>
            <a:endParaRPr lang="en-US" sz="5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Канонический вид уравнения часто записывают как y²=2px или x²=2py. Вершина лежит на пересечении оси симметрии с кривой, а параметр p определяет, насколько «раскрыта» парабола.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Парабола: фокус, директриса и ось симметрии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— множество точек, равноудалённых от фокуса и директрисы. Поэтому в любой точке кривой выполняется равенство «расстояние до фокуса = расстояние до прямой».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параболы одна ветвь, а центра симметрии нет. Геометрия оси симметрии и направленности ветви делает её особенно удобной для описания отражения и траекторий.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Отражатели в оптике и радиотехнике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Параболические отражатели применяются в автомобильных фарах, прожекторах и спутниковых антеннах. Причина проста: лучи, пришедшие из фокуса, после отражения (или формирования) идут параллельно оси.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 технике и повседневных явлениях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движения при броске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ситуациях траектория мяча, струи воды и камня при броске близка к параболе, если сопротивлением воздуха можно пренебречь. Визуально заметна «вершина» — точка максимальной высоты.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движения как парабола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вершина соответствует максимальной высоте, а одна и та же форма получается для любого угла при той же начальной скорости.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изменением угла смещается положение вершины и дальность: в идеализированной модели наибольшая дальность достигается при угле около 45°.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расчет по уравнению движения при броске под углом к горизонту, без сопротивления воздуха (условная шкала).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Гиперболой называют множество точек, для которых модуль разности расстояний до двух фиксированных фокусов постоянен. Эта величина связана с параметрами канонического уравнения и задаёт «разрыв» между ветвями.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Гипербола: две ветви и асимптоты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каноническом положении гипербола имеет вид x²/a² − y²/b² = 1 и состоит из двух ветвей. Они симметричны относительно осей координат, поэтому достаточно изучать, например, правую ветвь.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Асимптоты определяют предельное направление ветвей: при удалении от центра кривая приближается к прямым y = ±(b/a)x. По ним удобно мысленно строить график и оценивать поведение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4550" y="2070000"/>
            <a:ext cx="5168000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гиперболы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гиперболы описывают её «геометрию расстояний» и форму: от ближайших к центру точек до линий, к которым ветви стремятся.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«вершины—фокусы—асимптоты» позволяет одновременно понять форму и направление ветвей; эксцентриситет задаёт уровень отклонения от более «круглого» вида.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(раздел о конических сечениях и гиперболе).
</a:t>
            </a:r>
            <a:endParaRPr lang="en-US" sz="6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в навигации и космических полётах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расстояний до двух радиомаяков задаёт гиперболическую линию положения. В радионавигации это позволяет находить координаты точки по сигналам с двух источников, даже когда абсолютное расстояние неизвестно.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гравитационных манёврах траектории аппаратов относительно планеты могут быть гиперболическими. Тогда меняются скорости и направление движения, а сама идея «разности расстояний» помогает понять геометрию траектории в модели.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кривые по уравнению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классификации по знакам и наличию членов второго порядка (после возможного сдвига начала координат и поворота осей).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Эксцентриситет как единая характеристика конических сечений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e=0 к e→1 эллипс становится всё менее «круглым»: фокусы сильнее влияют на форму, а изгиб приближается к предельной траектории.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разную «геометрию разомкнутости»: круг и эллипс замкнуты, парабола отделяет границу, а гипербола остаётся разомкнутой.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визуализация по соотношениям: круг e=0, парабола e=1, эллипс 0&lt;e&lt;1, гипербола e&gt;1 (условные значения для сравнения).
</a:t>
            </a:r>
            <a:endParaRPr lang="en-US" sz="5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идеи конических сечений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сечения изучали как геометрические фигуры, получаемые из конических поверхностей. Постепенно сложилось понимание их отличительных свойств и взаимосвязи с фокальными конструкциями.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 э.: Аполлоний Пергский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Аполлоний Пергский систематизировал свойства конических сечений и описал их единым образом. Это стало опорой для дальнейшего развития теории кривых второго порядка.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координатный метод Декарта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подход связал геометрию с алгеброй: кривые стали задаваться уравнениями. Появилась возможность переходить от построений к вычислениям и анализу.
</a:t>
            </a:r>
            <a:endParaRPr lang="en-US" sz="108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аналитическая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перехода от геометрических конструкций к формулам закрепилась в аналитической геометрии. Благодаря этому конические сечения стали удобным инструментом для описания реальных движений и задач.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сечения в архитектуре и дизайне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Параболические арки и профили используют, опираясь на форму, близкую к равномерному распределению нагрузок. Это помогает проектировать элементы, работающие на изгиб, при сохранении устойчивости конструкции.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своды и купола создают выразительные пространства и могут улучшать акустику залов. Гиперболические оболочки и башни ценят за геометрическую устойчивость: они хорошо сохраняют форму при нагрузках.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эллипс, парабола и гипербола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геометрическая идея проявляется в разных областях: выбор кривой определяется тем, что именно «задаётся» расстояниями или уравнением движения.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подчёркивает, что тип кривой выбирается не «для красоты», а потому что он соответствует способу описания расстояний, отражения или траектории.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 межпредметные связи (геометрия + физика/астрономия).
</a:t>
            </a:r>
            <a:endParaRPr lang="en-US" sz="7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идея трёх кривых второго порядка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Эллипс, парабола и гипербола образуют систему конических сечений: они различаются положением плоскости, свойствами и величиной эксцентриситета, а их уравнения связывают школьную геометрию с астрономией и техникой.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2026-05-12T05:14:03Z</dcterms:created>
  <dcterms:modified xsi:type="dcterms:W3CDTF">2026-05-12T05:14:03Z</dcterms:modified>
</cp:coreProperties>
</file>