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Angel of the Forest: урок английского языка для 4 класса
</a:t>
            </a:r>
            <a:pPr algn="l" indent="0" marL="0">
              <a:lnSpc>
                <a:spcPct val="90000"/>
              </a:lnSpc>
              <a:buNone/>
            </a:pPr>
            <a:r>
              <a:rPr lang="en-US" sz="17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 лесном ангеле, доброте и простых английских словах.
</a:t>
            </a:r>
            <a:endParaRPr lang="en-US" sz="3656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352" y="627950"/>
            <a:ext cx="3478297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лесная сказка помогает учить английский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легко знакомит детей со словами о природе, цветах, животных и действиях. Сюжет про доброго героя вызывает интерес, а короткие английские слова помогают читать, повторять и говорить без страха.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Angel of the Forest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образ для урока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быстро запоминается детьми 8–10 лет. С ним можно составлять простые фразы, описывать действия и пересказывать короткую историю на английском языке.
</a:t>
            </a:r>
            <a:endParaRPr lang="en-US" sz="1073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и друг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ангел не командует, а помогает. Он поддерживает маленьких жителей леса, поэтому к нему подходят слова kind, gentle и helpful, которые легко использовать в коротких предложениях.
</a:t>
            </a:r>
            <a:endParaRPr lang="en-US" sz="107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словно часть леса: рядом с ним легко представить листья, тропинки, птиц и мягкий свет. Такой образ помогает детям запомнить новые слова через яркую картинку.
</a:t>
            </a:r>
            <a:endParaRPr lang="en-US" sz="1158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 леса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Angel of the Forest — это добрый сказочный защитник. Он следит, чтобы деревья росли, животные были в безопасности, а в лесу сохранялись тишина и 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343" y="3065550"/>
            <a:ext cx="2233714" cy="194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лесной ангел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745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плащ
</a:t>
            </a:r>
            <a:pPr algn="l" indent="0" marL="0">
              <a:lnSpc>
                <a:spcPct val="100000"/>
              </a:lnSpc>
              <a:buNone/>
            </a:pPr>
            <a:r>
              <a:rPr lang="en-US" sz="57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героя изображают в зелёном плаще, чтобы он был похож на лес и листья. Этот цвет сразу создаёт ощущение свежести, спокойствия и связи с природой.
</a:t>
            </a:r>
            <a:endParaRPr lang="en-US" sz="1256" dirty="0"/>
          </a:p>
        </p:txBody>
      </p:sp>
      <p:sp>
        <p:nvSpPr>
          <p:cNvPr id="13" name="Text 3"/>
          <p:cNvSpPr txBox="1"/>
          <p:nvPr/>
        </p:nvSpPr>
        <p:spPr>
          <a:xfrm>
            <a:off x="33388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крылья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белые или светлые крылья делают образ воздушным и волшебным. Они помогают показать, что герой добрый, тихий и будто приходит из солнечного света.
</a:t>
            </a:r>
            <a:endParaRPr lang="en-US" sz="1216" dirty="0"/>
          </a:p>
        </p:txBody>
      </p:sp>
      <p:sp>
        <p:nvSpPr>
          <p:cNvPr id="14" name="Text 4"/>
          <p:cNvSpPr txBox="1"/>
          <p:nvPr/>
        </p:nvSpPr>
        <p:spPr>
          <a:xfrm>
            <a:off x="5745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подойдут слова green, white, soft, bright, beautiful. Они помогают детям назвать внешний вид героя простыми английскими словами, не перегружая описание.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3290688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ангелом можно показать tree, leaf, bird, flower и sunbeam. Эти элементы делают рисунок живым и помогают сразу понять, что герой — часть леса.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10311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Венок из 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Венок из листьев добавляет лесные детали и делает персонажа более сказочным. Такая деталь удобно связывает образ ангела с деревьями, травой и зелёным миром вокруг.
</a:t>
            </a:r>
            <a:endParaRPr lang="en-US" sz="11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леса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удобно с базовой лексики: forest, tree, grass, flower, river. Эти слова короткие, знакомые и легко входят в простые фразы для чтения и повторения.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59085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словам легко присоединять описания: green tree, small bird, clean river, big forest. Так дети учатся строить словосочетания и замечать, как меняется смысл.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можно добавить bird, squirrel и rabbit. Они оживляют урок и помогают детям составлять маленькие описания, например: a small bird or a big rabbit.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361725" y="358452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Изученные слова удобно объединять в простые пары: green forest, clean river, little rabbit, kind friend. Такие сочетания легко читать, запоминать и использовать в устной речи.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361725" y="208830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о героях и природе пригодятся help, save, clean, plant, protect. Эти слова хорошо показывают, что можно делать для леса и его жителей.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лесного ангела от тревоги к порядку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последовательность событий помогает детям пересказывать историю короткими английскими фразами.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лесного ангела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Птица-сигнал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 первой замечает перемены в лесу: шум, дым или сломанные ветки. Она подаёт сигнал, и ангел сразу понимает, что нужно помочь.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Белка-наблюдатель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Squirrel быстро бегает между деревьями и видит, где случилась беда. Ей удобно передать короткую фразу: Help me! — и лесной ангел уже спешит.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Ёжик-помощник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Hedgehog помогает искать дорогу между кустами и листьями. Он напоминает, что в лесу важно быть осторожным, и подходит для фразы Be careful.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Заяц-друг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Rabbit умеет замечать опасность раньше других и зовёт друзей вместе: Let’s go. Такой персонаж делает историю живой, дружелюбной и понятной для детей.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героя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тропинке лежит мусор, и звери обходят его стороной. Лесной ангел аккуратно собирает бумажки и делает дорогу чистой. После этого птицы снова садятся на ветки, а лес выглядит опрятно и спокойно.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 убирает лесную тропинку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 ветвях маленький птенец не может слететь вниз. Ангел осторожно помогает ему и ставит рядом с гнездом. Мама-птица радуется, а дети легко запоминают слово save.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спасает маленького птенца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молодого деревца сухая земля, и ему нужна забота. Ангел поливает росток, убирает тяжёлые ветки вокруг и защищает его от шума. Так лес получает ещё одно сильное и зелёное дерево.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помогает дереву расти
</a:t>
            </a:r>
            <a:endParaRPr lang="en-US" sz="13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8394" y="1484375"/>
            <a:ext cx="258563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25085"/>
            <a:ext cx="267600" cy="21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3994" y="1484375"/>
            <a:ext cx="258563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есть в лесу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огонь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Fire без присмотра — серьёзная danger для леса. Даже простой пример помогает детям запомнить, что костёр можно разводить только со взрослыми и очень осторожно.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шум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Noise пугает птиц и зверей, которым нужна тишина. Для младших школьников это понятный случай: если шуметь слишком сильно, животные теряют спокойствие и могут убежать.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Сломанные ветки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Broken branches могут мешать проходу и вредить деревьям. Такой пример помогает объяснить, что лес нужно беречь осторожно, чтобы растения могли расти здоровыми и сильными.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Litter портит красоту леса и мешает животным. Если бумажки и упаковки остаются на тропинке, лес перестаёт быть чистым, а детям легче понять, почему мусор нужно убирать.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8479" y="1211450"/>
            <a:ext cx="2660793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 лесу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важно не оставлять бумагу, бутылки и упаковки. Фраза Don’t litter легко запоминается и напоминает детям, что чистота начинается с каждого маленького шага.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добрым к животным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Be kind to animals показывает, что лесные жители тоже нуждаются в заботе. Детям легко связать это правило с историями о помощи, дружбе и безопасном поведении.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Protect nature учат относиться к лесу как к общему дому. Это простая и важная мысль: растения, звери и люди чувствуют себя лучше, когда лес защищён.
</a:t>
            </a:r>
            <a:endParaRPr lang="en-US" sz="1228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шуметь
</a:t>
            </a:r>
            <a:pPr algn="l" indent="0" marL="0">
              <a:lnSpc>
                <a:spcPct val="100000"/>
              </a:lnSpc>
              <a:buNone/>
            </a:pPr>
            <a:r>
              <a:rPr lang="en-US" sz="5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крик мешает животным и птицам отдыхать. Короткая модель Don’t shout помогает быстро усвоить правило и делает урок английского понятным даже самым младшим ученикам.
</a:t>
            </a:r>
            <a:endParaRPr lang="en-US" sz="11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детали истории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 лесу загораются маленькие огоньки, и светлячки будто показывают дорогу. Их мягкий свет скользит между деревьями, а на траве появляются золотые пятна. Лес становится похожим на добрую сказку, где всё дышит magic и shining.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Светлячки ведут тропинку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кронами слышен шорох листьев, и кажется, что лес шепчет сам с собой. Между стволами тянется узкая тропинка, а солнечные лучи ложатся на землю тихими полосками. Такое пространство выглядит soft, quiet и очень живым.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лесной разговор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проблемы к счастливому финалу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простая сказочная история развивается от тревоги к спокойному завершению.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образуют удобную основу для коротких рассказов и простых фраз на уроке.
</a:t>
            </a:r>
            <a:endParaRPr lang="en-US" sz="206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быстро говорить о лесe, доброте и защите природы. Их легко соединять в знакомые словосочетания и короткие предложения, не перегружая младших школьников.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ключевых слов 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настроение леса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лес просыпается вместе с птицами. Их звонкие голоса слышны между деревьями, а мягкий свет ложится на траву. В такой картине легко почувствовать quiet, soft и peaceful настроение, будто природа сама улыбается.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 над тропинкой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тропинкой тихо течёт вода, а листья отвечают ей лёгким шорохом. Между грибами и высокой травой всё кажется спокойным и чуть волшебным. Этот лес звучит нежно, как музыка, которую можно услышать только в сказке.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Шёпот воды и листвы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английские фразы по теме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лесe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удобно с коротких предложений о том, что видно вокруг. Ребёнок легко скажет: I like the forest. The forest is green. Такие фразы помогают уверенно читать и повторять вслух.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назвать качества лесного ангела. Подходят фразы: The angel is kind. The angel is brave. Они простые, звучат понятно и хорошо запоминаются вместе с образом героя.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помогать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говорить о добрых действиях. Фраза We must help nature напоминает, что лесу нужна забота. Она подходит для короткого обсуждения и связывает язык с важной мыслью.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 лесу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можно предложением These animals are friends. Оно помогает повторить тему животных и показать, что в сказке все живут рядом и помогают друг другу без лишнего шума.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нравится детям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ангел не пугает, а поддерживает и защищает. Дети быстро понимают его поведение, потому что оно связано с простыми словами kind и gentle.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волшебства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образе есть сказка, но она не слишком сложная. Мягкие крылья, свет и листья делают героя необычным, а это всегда вызывает живой интерес у младших школьников.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сразу ясно помогает лесу, животным и растениям. Ребёнку легко увидеть, что значит быть brave и friendly, когда персонаж делает добрые дела.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ангел выглядит как защитник, рядом с которым спокойно. Такой персонаж учит добру без назидания и отлично подходит для доверительной атмосферы на уроке.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68" y="1026125"/>
            <a:ext cx="2457914" cy="242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068" y="1026125"/>
            <a:ext cx="2457914" cy="242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3268" y="1026125"/>
            <a:ext cx="2457914" cy="2420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темы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темы — добрый ангел среди деревьев, листьев и мягкого света. Он словно охраняет каждую тропинку и слушает лес. Рядом с ним даже маленький росток выглядит важным и заметным.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хранитель леса
</a:t>
            </a:r>
            <a:endParaRPr lang="en-US" sz="132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образе природа не просто фон, а настоящий дом для птиц и белок. Ангел помогает лесу оставаться живым, чистым и спокойным. Поэтому слово angel легко запоминается вместе с идеей заботы.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природы и заботы
</a:t>
            </a:r>
            <a:endParaRPr lang="en-US" sz="1250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картинки подходят солнечные лучи, листва, птица на ветке и белка у ствола дерева. Всё вместе создаёт тёплую сцену, где волшебство выглядит очень естественно и по-доброму.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легко увидеть
</a:t>
            </a:r>
            <a:endParaRPr lang="en-US" sz="10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опасность: мусор, шум или огонь. История показывает, что даже маленькая неосторожность может навредить лесу.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напоминает: природу нужно беречь каждый день. Маленькие добрые дела — тоже защита леса.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выглядит тихим и красивым. Ребёнок видит, как важны спокойствие, чистота и внимательное отношение к природе.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 и лесные друзья действуют вместе. Они помогают убрать вред, успокаивают животных и возвращают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13789"/>
            <a:ext cx="220800" cy="2279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17350"/>
            <a:ext cx="220800" cy="220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17350"/>
            <a:ext cx="220800" cy="22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запомнить тему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забота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help, save и clean показывают добрые действия героя. С ними легко составлять короткие фразы о том, как защищать лес и помогать животным.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природа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forest, nature и tree быстро создают картину темы. Они помогают назвать место действия и сделать первый шаг к простому рассказу на английском языке.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ангела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 и brave помогают описать лесного ангела очень просто. Ребёнок сразу понимает, какой он и почему ему доверяют лесные жители.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animal связывает тему с птицами, белками и другими лесными жителями. Оно помогает говорить о друзьях героя и о том, кому нужна защита.
</a:t>
            </a:r>
            <a:endParaRPr lang="en-US" sz="1188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зелёный мир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green и clean делают образ леса ярким и понятным. Они подходят для описаний вроде green forest и clean nature, которые легко запомнить.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детям учить английский через понятную сказку о лесe и заботе. Простые слова, добрые поступки и красивый образ героя делают урок запоминающимся и тёплым.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Angel of the Forest как урок добра и английских слов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2026-05-30T08:02:22Z</dcterms:created>
  <dcterms:modified xsi:type="dcterms:W3CDTF">2026-05-30T08:02:22Z</dcterms:modified>
</cp:coreProperties>
</file>