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Густав Малер: композитор на границе XIX и XX веков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Малера соединяет чувства, природу и большие симфонические образы.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Малера: время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жил в эпоху быстрых перемен: росли города, развивались фабрики и железные дороги, а музыка искала новые формы выражения. Он работал в Вене, Будапеште, Гамбурге и Нью-Йорке и при жизни был известнее как дирижёр.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детства до Венской консерватории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Густав Малер родился в Калиште, в Богемии, в еврейской семье. Его раннее детство прошло в небольшом мире, где музыка звучала повсюду.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1875 — учёба в Вене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 лет Малер поступил в Венскую консерваторию. Там он начал серьёзно изучать фортепиано, композицию и теорию музыки.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Иглау — первые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Иглау он слышал военные марши, народные песни, колокольный звон и церковную музыку. Эти звуки позже узнаются в его сочинениях.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Вене и первые шаги в музыке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консерватории Малер получил прочную музыкальную школу: он изучал фортепиано, композицию и теорию, осваивая не только технику, но и умение мыслить крупными формами.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на него повлияли Бетховен, Шуберт и Вагнер. Он ценил их за выразительность, масштаб и умение превращать музыку в глубокий эмоциональный рассказ.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сочинениях уже слышны резкие контрасты, напряжение и стремление к драматическому развитию. Для Малера музыка была не украшением, а разговором о жизни и чувствах.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Лейпциг: первые серьёзные шаги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1880-х годах Малер начал быстро расти как дирижёр. В Лейпциге он учился работать с театральной труппой, добиваясь точности и ясности звучания, а не просто громкого эффекта.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Прага, Будапешт, Гамбург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между оперными театрами сделали его известным по всей Европе. Коллеги отмечали его строгость, внимательность к деталям и умение быстро находить в партитуре самое важное.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Вена: перед дирижёрским пультом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Малер стоял у пульта, он требовал полной собранности от оркестра и певцов. На такой сцене он выглядел сосредоточенным и властным музыкантом, которого слушали с уважением.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на дирижёрском пути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038" y="3234319"/>
            <a:ext cx="533475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Венская опера и реформы Малера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исполнения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добивался безошибочной игры и строгой дисциплины. Он внимательно работал с оркестром, чтобы каждая деталь звучала ясно и убедительно.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сцене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постановках он убирал устаревшие привычки и лишнюю случайность. Спектакль должен был быть собранным, логичным и выразительным от начала до конца.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Европу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Малера в Венской придворной опере изменила представление о том, каким может быть музыкальный театр. Его подход стал примером для многих европейских сцен.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Малер важен для истории музыки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расширил симфонию до масштаба целого мира, где рядом существуют марш, танец, тишина, тревога и мощные кульминации.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встречаются образы природы, колоколов и народных мелодий. Они делают музыку живой и очень узнаваемой.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смело соединял симфоническое развитие с песенными интонациями, поэтому его музыка звучит одновременно как рассказ и как большое размышление.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способ мышления помог подготовить музыку XX века, где композиторы стали свободнее обращаться с формой и выражением.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путь музыканта постепенно вырос от учёбы к международной славе.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учебы и первых должностей Малер стал ведущим дирижёром, а затем создал свои самые значительные поздние произведения.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Малера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биографических дат: 1860, 1875–1878, 1880-е, 1897, 1907, 1908–1911, 1911.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32197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5223415"/>
            <a:ext cx="632400" cy="505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7203575"/>
            <a:ext cx="614400" cy="61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Симфонии Малера: большие по размеру и по смыслу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как путь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симфониях музыка разворачивается как большое путешествие: от тихого начала к сильным переживаниям и новому взгляду на мир.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большой состав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часто использовал расширенный оркестр, а в некоторых сочинениях — ещё и хор с солистами. Из-за этого звучание становится особенно мощным и многослойным.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музыке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симфониях слышны радость, страх, надежда и усталость. Малер хотел показать не только красивую мелодию, но и весь человеческий опыт.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47833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симфонии Малера и их 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симфониях Малер раскрывал природу, память, трагедию и идею обновления.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первой к восьмой симфонии возрастает масштаб, а музыка становится всё более насыщенной по эмоциям и составу.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общеизвестным характеристикам симфоний Малера.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поэтические тексты в творчестве Малера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обращался к песне как к форме, где можно особенно точно передать человеческое чувство. В его циклах слышны движение, тоска и внутренний разговор с самим собой.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«Песни странствующего подмастерья» и «Песни об умерших детях» показывают разные стороны его мира: от одиночества и дороги до боли утраты и тихой надежды на утешение.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связь с поэзией из сборника «Волшебный рог мальчика». Малер превращал народные и литературные тексты в музыку, которая звучит просто, но скрывает глубокий смысл.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мотивы и звуки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знакомые каждому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часто вводил в сочинения маршевые ритмы, танцевальные обороты и интонации, напоминающие народную песню. Благодаря этому его музыка кажется близкой и понятной даже в больших симфонических формах.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работают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Колокола, фанфары и ритмы повседневной жизни помогают создать ощущение реального мира. У Малера рядом с торжественным звучанием легко возникает сцена деревни, праздника или военного шествия.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точный состав одной симфонии, а типичное расширение музыкальных сил у Малера, особенно в крупных произведениях.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— стремление к очень широкому звучанию, где важна не только мощь, но и многообразие красок.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оркестр нужен Малеру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8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 описаниям оркестровки в сочинениях Густава Малера; данные условные, 2025.
</a:t>
            </a:r>
            <a:endParaRPr lang="en-US" sz="12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трудные переживания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1902 — брак с Альмой Шиндлер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женился на Альме Шиндлер, и этот союз стал важной частью его личной жизни. Их отношения были сложными, но очень значимыми для композитора.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трагедия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Малера родились две дочери, и смерть одной из них стала для него тяжёлым ударом. Переживание утраты усилило трагические интонации в поздней музыке.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1907 — переломный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1907 году Малер покинул Венскую оперу и столкнулся с переутомлением и жизненными трудностями. Эти события заметно отразились в его поздних сочинениях.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симфония Малера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личного впечатления рождается крупная симфоническая форма у Малера.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Нью-йоркский период показал, что Малер оставался мастером больших форм даже тогда, когда сил становилось всё меньше. Его музыка в эти годы звучит особенно сосредоточенно и глубоко.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 время он завершал «Песнь о земле» и Девятую симфонию. Эти произведения стали важнейшими итогами его творческого пути.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оставался очень деятельным дирижёром, но здоровье постепенно ухудшалось. Постоянные нагрузки и переживания делали последние годы особенно напряжёнными.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1908 году Малер начал работать в США, где дирижировал в Метрополитен-опера и Нью-Йоркском филармоническом оркестре. Новая среда требовала от него огромной энергии и точности.
</a:t>
            </a:r>
            <a:endParaRPr lang="en-US" sz="2379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и работа в Нью-Йорке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произведения и прощание с жизнью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земле»: музыка вечернего света
</a:t>
            </a:r>
            <a:pPr algn="l" indent="0" marL="0">
              <a:lnSpc>
                <a:spcPct val="90000"/>
              </a:lnSpc>
              <a:buNone/>
            </a:pPr>
            <a:r>
              <a:rPr lang="en-US" sz="2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сочинение часто воспринимают как размышление о красоте мира и его быстротечности. В нём есть тихая грусть, прозрачные звучания и ощущение человека, который внимательно смотрит на уходящий день.
</a:t>
            </a:r>
            <a:endParaRPr lang="en-US" sz="2182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Девятая симфония: прощальный взгляд
</a:t>
            </a:r>
            <a:pPr algn="l" indent="0" marL="0">
              <a:lnSpc>
                <a:spcPct val="90000"/>
              </a:lnSpc>
              <a:buNone/>
            </a:pPr>
            <a:r>
              <a:rPr lang="en-US" sz="2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Девятая симфония звучит как очень личное прощание, в котором красота соединяется с тревогой. В её медленных частях особенно сильно чувствуется тишина, похожая на вечерний пейзаж после долгого пути.
</a:t>
            </a:r>
            <a:endParaRPr lang="en-US" sz="21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композитора по-своему искали новые средства выражения, но делали это разными путями и с разной степенью драматизма.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выделяется масштабом симфоний и личной выразительностью, а его современники показывают, насколько разнообразной стала музыка той эпохи.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и его современники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3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авторская схема по художественным характеристикам композиторов; количественные значения условны, 2025.
</a:t>
            </a:r>
            <a:endParaRPr lang="en-US" sz="11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масштабный симфонический цикл чаще всего называют главным вкладом Малера в историю музыки.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симфоний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создали основу его мировой славы и до сих пор звучат в концертных залах по всему миру.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сведения о творческом наследии Густава Малера.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Малер: музыка, в которой слышна целая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сумел соединить большие симфонические формы, личные переживания и живые интонации мира вокруг себя. Поэтому его музыка и сегодня звучит искренне, сильно и очень по-человечески.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2026-05-25T00:22:03Z</dcterms:created>
  <dcterms:modified xsi:type="dcterms:W3CDTF">2026-05-25T00:22:03Z</dcterms:modified>
</cp:coreProperties>
</file>