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понятие «вид» и ключевые темы урока
</a:t>
            </a:r>
            <a:endParaRPr lang="en-US" sz="2941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что такое вид, его признаки и роль в экосистемах.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видов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классификаций до теории Дарвина: как формировалось понимание видов как изменяющихся живых 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биологического вида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наследственные признаки и генофонд гарантируют передачу уникальных черт следующим поколениям.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специфическую экологическую нишу, поддерживая стабильность в своих популяциях.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особей, способных к скрещиванию и рождению плодовитого потомства, образуя устойчивую группу.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видов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отличия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тела, окраска и строение органов помогают различать виды, выступая первым критерием классификации.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окраска крыльев бабочек одного рода и форма листьев у родственных деревьев значительно различаются.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между видами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хромосомах и последовательностях ДНК показывают глубинные генетические отличия между видами.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и дикая кошки внешне различаются, но имеют близкий генотип, что отражает сложность идентификации.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на планете по группам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большое видовое разнообразие встречается среди насекомых и сосудистых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по численности видов, что подчёркивает их ключевую роль в биосфере.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базы данных по биоразнообразию,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принадлежность к виду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каждого вида определяет его роль в среде, тип питания и взаимосвязи с другими организмами.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среде могут сужать нишу, угрожая выживанию, например, сокращение водоёмов приводит к исчезновению лягушек.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 поведенческие различия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охотятся и живут стаями, что обеспечивает коллективную защиту и успешную ловлю добычи.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 ведут одиночный образ жизни; физиологические барьеры препятствуют межвидовому скрещиванию.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18" y="1595710"/>
            <a:ext cx="4164992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понятий: вид, порода, сорт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между естественными и искусственно созданными группами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— естественные биологические объединения, тогда как породы и сорта создаются искусственно и менее стабильны.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видообразования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видообразование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из-за разделения территорий ведёт к накоплению генетических различий и формированию новых видов.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одной среды новые виды могут появляться из-за поведения и адаптации без территориальных преград, как у вьюрков Галапагос.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видообразования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новых видов через изоляцию и генетические изменения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виды: паразиты и хозяева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 хозяин часто имеют тесную специфичную взаимосвязь, где паразит адаптирован к конкретному виду хозяина, обеспечивая выживание и распространение обоих.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разные виды вшей обитают исключительно на определённых млекопитающих, что отражает глубокую соэволюцию между видами.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Ржавчинные грибы заражают лишь ограниченный набор злаков, что подтверждает значимость подобных отношений для формирования новых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примеры исчезающих и вымерших видов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среды обитания как главная угроза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и преобразование земель приводят к исчезновению естественных местообитаний многих видов. Это снижает их численность и провоцирует вымирание, как в случае с амурским тигром.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охота и загрязнение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охота и загрязнение окружающей среды стали причиной исчезновения таких видов, как стеллерова корова. Красная книга фиксирует эти угрозы и поддерживает меры охраны.
</a:t>
            </a:r>
            <a:endParaRPr lang="en-US" sz="13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Эндемические виды и их особенности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ограниченность эндемиков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живут на строго ограниченных территориях, часто уникальных биогеографических регионах. Это делает их особенно важными для сохранения биоразнообразия.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и угрозы для эндемических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узкого ареала эндемики подвержены рискам утраты среды обитания и воздействию человека, что ведёт к снижению их численности и исчезновению.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«эксплуатант—жертва» между видами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ключевой тип взаимодействия, при котором хищник охотится на жертву, регулируя её численность и поддерживая экологический баланс.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конкуренция за ресурсы усиливают давление на жертв и соперников, формируя сложные динамики в популяциях и влияя на эволюцию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видов в экосистемах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как гаранты размножения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другие опылители способствуют переносу пыльцы между цветами, что обеспечивает успешное размножение растений и полноту урожая в сельском хозяйстве.
</a:t>
            </a:r>
            <a:endParaRPr lang="en-US" sz="1373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разлагатели в контроле биомассы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контролируют численность копытных, предотвращая чрезмерное выедание растительности, а разлагатели утилизируют мертвые организмы, возвращая питательные вещества в почву.
</a:t>
            </a:r>
            <a:endParaRPr lang="en-US" sz="13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биомам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демонстрируют наивысшее видовое разнообразие, особенно среди насекомых и растений, благодаря стабильным климатическим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суровее климат, тем ниже видовое разнообразие, что ограничивает устойчивость экосистем к изменениям.
</a:t>
            </a:r>
            <a:endParaRPr lang="en-US" sz="1367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база данных по биоразнообразию,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учёных в изучение видов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1758 — Карл Линней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 двоичную номенклатуру и систематику живых организмов, заложив основы классификации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— Чарльз Дарвин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Опубликовал теорию естественного отбора, объяснив эволюционную изменчивость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— Грегор Мендель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Отметил законы наследования признаков, объясняющие механизмы передачи черт у организмов.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Николай Вавилов и Алексей Северцов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Исследовали центры происхождения культурных растений и эволюционные адаптации животных в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видов для человека и культуры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культурные растения обеспечивают продукты питания, помогают в сельском хозяйстве и формируют часть культурных традиций разных народов.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селекции создаются новые сорта и породы с улучшенными свойствами, например, устойчивые к болезням сорта яблонь и высокопродуктивные породы кур.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понятия «вид»
</a:t>
            </a:r>
            <a:endParaRPr lang="en-US" sz="2859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видах помогает сохранять биоразнообразие, развивать сельское хозяйство и охранять природу. Это обеспечивает гармонию человека и окружающей среды для устойчивого будущего.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2026-05-08T01:35:47Z</dcterms:created>
  <dcterms:modified xsi:type="dcterms:W3CDTF">2026-05-08T01:35:47Z</dcterms:modified>
</cp:coreProperties>
</file>