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64175" y="529650"/>
            <a:ext cx="77196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и среда: ключевые вопросы и направления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взаимодействий организма и среды, ключевых экологических процессов и вызовов.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среды обитания и её 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— совокупность факторов, влияющих на живые организмы. Четыре основные типа среды включают водную, наземно-воздушную, почвенную и организменную. Изучение среды важно для осознания изменений, вызванных человеком.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Водная среда — самая древняя, с высокой плотностью и стабильной температурой, богата минеральными солями, что обеспечивает уникальные условия для обитателей.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и почвенная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Наземно-воздушная среда характеризуется суточными и сезонными изменениями температуры и влажности. Почвенная среда отличается сложным составом и разнообразием микроорганизмов, влияющих на экосистемы.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экологических факторов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фактор влияет на адаптации видов и формирует структуру биоценозов, определяя жизнеспособность и распределение организмов.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факторы связаны с деятельностью человека: загрязнение, вырубка лесов и урбанизация значительно меняют экосистемы.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отражают взаимодействия между организмами, такие как конкуренция, симбиоз и хищничество, влияя на поведение и выживание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Абиотические факторы включают температуру, влажность, свет и почвенные элементы, формируя физические условия среды обитания.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1600" y="1801136"/>
            <a:ext cx="3026700" cy="24000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16025"/>
            <a:ext cx="7778700" cy="104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факторы как драйверы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9472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свет
</a:t>
            </a:r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рамки варьируются от экстремофилов до большинства животных. Свет необходим для фотосинтеза растений и регуляции биоритмов у животных.
</a:t>
            </a:r>
            <a:endParaRPr lang="en-US" sz="1461" dirty="0"/>
          </a:p>
        </p:txBody>
      </p:sp>
      <p:sp>
        <p:nvSpPr>
          <p:cNvPr id="7" name="Text 3"/>
          <p:cNvSpPr txBox="1"/>
          <p:nvPr/>
        </p:nvSpPr>
        <p:spPr>
          <a:xfrm>
            <a:off x="3357575" y="2195625"/>
            <a:ext cx="2461800" cy="16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её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почвы определяет густоту растительности и зоны обитания, влияя на сельское хозяйство. Примеры адаптаций — засухоустойчивые растения и тенелюбивые виды.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4302"/>
            <a:ext cx="4332300" cy="1721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сред 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и примеры организмов, обитающих в разных средах, показывают разнообразие адаптаций.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определяет температурные, газовые и плотностные параметры, которые формируют уникальные адаптации организмов.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эколого-биологические данные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организмов к среде обитания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 включают камуфляж у насекомых и амфибий, позволяющие скрываться от хищников и добычи.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черты, как толстая кожа и подкожный жир у морских млекопитающих, помогают выживать в холодной среде.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стратегии, например миграции птиц и насекомых, обеспечивают поиск оптимальных условий и ресурсное обеспечение.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в разных средах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водных видов сосредоточено в океанах, особенно в коралловых рифах, где высокий уровень биоразнообразия.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является домом для подавляющего большинства видов, что объясняет разнообразие адаптаций к наземным условиям.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WWF, 2023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как двигательная сила адаптаций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лучшими адаптациями, повышая их шансы на выживание и размножение.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признаков, например клювов у галапагосских финок, обусловлена разнообразием пищевых ресурсов и среды.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показывают, что среда может ускорять эволюционные процессы, влияя на генетическую динамику популяций.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обладает густым подшерстком и толстым слоем жира, что сохраняет тепло. Его белая шерсть служит маскировкой в снежной среде, повышая шансы на удачную охоту.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белого медведя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Журавли совершают сезонные перелёты на большие расстояния, чтобы выживать в неблагоприятные сезоны, обеспечивая себе доступ к пище и подходящим условиям.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журавлей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хранит жир в горбах для энергии и способен обходиться без воды длительное время, что позволяет выживать в условиях засушливого климата.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верблюда к пустыне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поведенческих и морфологических адаптаций
</a:t>
            </a:r>
            <a:endParaRPr lang="en-US" sz="225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как результат взаимодействия организма и среды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включает комплекс ресурсов и условий, необходимых виду для выживания и размножения, определяя его роль в экосистеме и уменьшая конкуренцию с другими видами.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Уникальность ниши снижает конфликт между видами: например, воробьи и синицы выбирают разные типы корма и места для гнездования в городской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экологической ниши помогает понять распределение видов, их поведенческие особенности и влияние на структуру биоценозов в различных условиях.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Ниши перекрываются при частичном совпадении ресурсов, как у рыб на одном водоёме, где виды питаются разнообразной добычей, минимизируя прямое соперничество.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конкурируют за свет и воду, а животные — за территорию и пищу. Конфликты приводят к разделению среды обитания и снижению численности менее приспособленных видов.
</a:t>
            </a:r>
            <a:endParaRPr lang="en-US" sz="771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 в природе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Микориза улучшает питание растений через корни, а лишайники объединяют грибы и водоросли для совместного существования, что повышает устойчивость экосистемы.
</a:t>
            </a:r>
            <a:endParaRPr lang="en-US" sz="853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как форма взаимной поддержки
</a:t>
            </a:r>
            <a:endParaRPr lang="en-US" sz="1052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регулируют популяции жертв, например, волк охотится на зайца, а паразиты, как трихинеллы, питаются организмами хозяина, влияя на здоровье и динамику популяций.
</a:t>
            </a:r>
            <a:endParaRPr lang="en-US" sz="775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и хищничество: баланс жизни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взаимоотношений между организмами в экосистеме
</a:t>
            </a:r>
            <a:endParaRPr lang="en-US" sz="2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совершают перелёты между континентами, избегая суровых зим, и возвращаются к гнездованию в тёплое время, что обеспечивает доступ к пище и оптимальные условия размножения.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птиц для выживания в холоде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и летучие мыши впадают в спячку, снижая обмен веществ, что позволяет им выживать в периоды дефицита пищи и низких температур.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как способ пережить неблагоприятные периоды
</a:t>
            </a:r>
            <a:endParaRPr lang="en-US" sz="1244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сбрасывают листья, уменьшая испарение воды, а зайцы-беляки и горностаи меняют цвет шерсти, чтобы сливаться с зимним или летним фоном для маскировки.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 смена окраски у животных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адаптации организмов к изменениям среды
</a:t>
            </a:r>
            <a:endParaRPr lang="en-US" sz="225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равновесия организма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температуры тела и химического состава внутренней среды, необходимую для нормальной жизнедеятельности всех организмов.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поддержание температуры около 36,6°C осуществляется за счёт сложной нейрогуморальной регуляции и обмена веществ.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Холоднокровные животные используют поведенческие механизмы: перемещаются в тень или на солнце для регулирования температуры, компенсируя отсутствие внутреннего теплового контроля.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5255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Чернобыльская катастрофа 1986 года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Радиационное загрязнение вызвало мутации и снижение популяций, однако через десятилетия отмечается частичное восстановление некоторых видов благодаря адаптациям.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49000" y="3751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Байкала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выбросы привели к гибели эндемичных видов и ухудшению прозрачности воды, что повлияло на экосистему озера и локальные биоценозы.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737400" y="1648700"/>
            <a:ext cx="29886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амурского тигра и леопарда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 из-за вырубки лесов и охоты привела к критическому сокращению численности и угрозе исчезновения этих хищников в их природном ареале.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резких изменений среды на организмы: ключевые примеры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человеческой деятельности на экосистемы и организмы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запускают эволюционное давление, формируя новые адаптации, но также приводят к исчезновению видов и глобальным нарушениям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ведёт к уменьшению зелёных зон и фрагментации природных местообитаний, усложняя миграцию и выживание животных.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пестицидов снижает разнообразие насекомых, нарушая пищевые цепи и вызывая сдвиги в биоценозах.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активность вызывает загрязнение воздуха и водных ресурсов, что негативно отражается на здоровье и численности многих видов.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охране среды обитания и биоразнообразия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парков и заповедников способствует защите экосистем, позволяя сохранить редкие и исчезающие виды в естественных условиях.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Подмосковья и жесткие запреты на браконьерство помогают сохранять природное разнообразие и поддерживать экологическое равновесие в регионах России.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защите окружающей среды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Биоремедиация использует микроорганизмы для разложения токсичных веществ в почве и воде, восстанавливая природные экосистемы без химического воздействия.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методы борьбы с вредителями заменяют токсичные пестициды, сохраняя здоровье почвы и снижая экологическую нагрузку.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биофильтров и ГМО в сельском хозяйстве способствует улучшению очистки сточных вод и повышению устойчивости растений к неблагоприятным условиям.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и перспективы XXI века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ускоряет изменение климата, вызывая таяние ледников и перемещение биогеографических зон.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природных сред обитания ослабляет устойчивость экосистем и способствует исчезновению многих видов.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экологических технологий, образование и международное сотрудничество станут ключом к решению глобальных проблем сохранения биосферы.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инвазивных видов, таких как борщевик Сосновского и енот-полоскун, нарушает местное биоразнообразие и экосистемные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взаимосвязи организмов и среды для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адаптаций и взаимодействий организмов с окружающей средой помогает разумно управлять природой, формирует экологическую культуру и способствует устойчивому развитию общества и биосферы.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2026-05-10T08:36:42Z</dcterms:created>
  <dcterms:modified xsi:type="dcterms:W3CDTF">2026-05-10T08:36:42Z</dcterms:modified>
</cp:coreProperties>
</file>