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городское население в развитых и развивающихся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по-разному, и это меняет карту мира.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275" y="1327"/>
            <a:ext cx="5901600" cy="5140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как меняется жизнь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означает рост доли горожан, числа и размеров городов, а также распространение городского образа жизни. Этот процесс связан с экономическим развитием, миграцией и изменением функций города в жизни общества.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зрелая урбанизация и медленный прирост городов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исходная доля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Европе, США, Канаде, Японии, Южной Корее и Австралии большинство жителей уже давно живёт в городах. Поэтому дальнейший рост идёт не быстро, а за счёт усложнения городской структуры.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территории формируются главным образом благодаря расширению пригородов, объединению соседних населённых пунктов и внутренним перемещениям населения между крупными центрами.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стран особенно важен приток населения из других государств. Он частично компенсирует низкую рождаемость и старение населения, поддерживая численность городских жителей.
</a:t>
            </a:r>
            <a:endParaRPr lang="en-US" sz="1358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отличаются высокой обеспеченностью жильём, транспортом, коммунальными услугами и общественными пространствами, поэтому урбанизация здесь сопровождается не столько ростом численности, сколько обновлением городской среды.
</a:t>
            </a:r>
            <a:endParaRPr lang="en-US" sz="11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по регионам мира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ООН и международных демографических обзоров, оценка на 2020-е годы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регионами отражает неодинаковые темпы экономического развития, демографические условия и исторические пути формирования городских систем.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урбанизация характерна для Северной Америки, Латинской Америки и Европы; минимальная — для Африки и 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как главные узлы роста населения
</a:t>
            </a:r>
            <a:endParaRPr lang="en-US" sz="2373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спит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мегаполис узнаётся по плотной застройке, транспортным развязкам и непрерывному движению людей и машин. Здесь особенно заметно, как жильё, работа и транспорт образуют единую городскую систему, где любое изменение быстро отражается на повседневной жизни.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центр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крупнейших городских агломераций мира сосредоточено в Азии. Именно здесь особенно быстро растут города Индии, Китая, Нигерии и Пакистана, где высокая численность населения сочетается с молодым возрастным составом и сильным миграционным притяжением.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концентрации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сосредоточены промышленность, торговля, университеты, административные функции и международные связи. Это делает их не просто крупными поселениями, а узлами, через которые проходит значительная часть экономической и социальной жизни страны.
</a:t>
            </a:r>
            <a:endParaRPr lang="en-US" sz="11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урбанизации в развитых и развивающихся странах
</a:t>
            </a:r>
            <a:endParaRPr lang="en-US" sz="1998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процесс идёт с разной скоростью и по разным причинам.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урбанизация уже близка к насыщению, а в развивающихся странах остаётся фазой быстрого расширения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ООН и школьной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быстрого роста городов в развивающихся странах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возрастная структура и высокая рождаемость обеспечивают постоянный приток населения в города. Даже без сильной внешней миграции численность горожан быстро растёт за счёт естественного прироста.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 села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рабочих мест в сельском хозяйстве и ограниченные перспективы в деревне подталкивают людей к отъезду. Город кажется более доступным пространством для заработка, учёбы и социальной мобильности.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рабочих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строительство, торговля, транспорт и сфера услуг сосредоточены именно в городах. Это создаёт устойчивый спрос на рабочую силу и усиливает притяжение крупных центров.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крупнейшие города аккумулируют университеты, больницы, органы власти и крупные рынки. Поэтому они становятся не только местом работы, но и главным каналом получения образования и социальных возможностей.
</a:t>
            </a:r>
            <a:endParaRPr lang="en-US" sz="13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миграции и роста городских территорий.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села к городу: как меняется население
</a:t>
            </a:r>
            <a:endParaRPr lang="en-US" sz="2924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роста городского населения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ООН и демографических обзоров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прироста меняется от страны к стране, но везде отражает сочетание демографических и пространственных факторов.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развивающихся стран важнее естественный прирост и переезд из села, а для развитых — миграция и расширение агломераций.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населения, по прогнозу ООН, будет жить в городах к 2050 году.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масштабы Китая и Индии делают их особенно важными для будущей урбанизации: даже умеренный рост доли горожан означает миллионы новых жителей в 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(пересмотренный прогноз до 2050 года)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819462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различия городского роста в развитых и развивающихся странах
</a:t>
            </a:r>
            <a:endParaRPr lang="en-US" sz="2464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урбанизация идёт в разных условиях: от зрелых городских систем до быстрого и нередко неравномерного расширения городов.
</a:t>
            </a:r>
            <a:pPr algn="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рост городов связан прежде всего с качеством среды и миграцией, а в развивающихся — с высоким естественным приростом и быстрым притоком населения.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школьной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2" y="2572885"/>
            <a:ext cx="2732399" cy="2569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26" y="2572885"/>
            <a:ext cx="2732399" cy="25696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27" y="2572947"/>
            <a:ext cx="2732269" cy="2569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быстрого роста городов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26759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окраины растут быстрее планов
</a:t>
            </a:r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город расширяется, но новые кварталы часто появляются раньше дорог, школ и сетей водоснабжения. В результате жители тратят больше времени на дорогу, а коммунальные службы не успевают обслуживать растущие районы. Такая разница между строительством и управлением особенно заметна в быстрорастущих мегаполисах.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159406" y="999350"/>
            <a:ext cx="273239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Плотность, которая становится нагрузкой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сосредоточено в одном месте, тем сильнее возрастает давление на транспорт, поликлиники и школы. Если рост идёт слишком быстро, возникают пробки, очереди и перегруженные учреждения. Город начинает работать на пределе, а качество жизни заметно снижается для самых разных групп населения.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6091907" y="999350"/>
            <a:ext cx="2732269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застройка как ответ на дефицит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жильё и услуги становятся недоступными, люди селятся там, где это возможно, а не там, где предусмотрено планом. Так возникают неформальные кварталы с неустойчивым доступом к воде, санитарии и электричеству. Они отражают не только бедность, но и нехватку городского планирования.
</a:t>
            </a:r>
            <a:endParaRPr lang="en-US" sz="11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роста городского населения мира до 2050 года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(оценки и прогноз до 2050 года)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основан на оценках ООН и показывает не только общий рост, но и долгосрочное смещение центра урбанизации в более молодые регионы.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останется устойчивым, а основная нагрузка придётся на страны Азии и Африки, где городское население будет увеличиваться быстрее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152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79310"/>
            <a:ext cx="312100" cy="24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2408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 условие устойчивого роста городов
</a:t>
            </a:r>
            <a:endParaRPr lang="en-US" sz="2783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пригородные электрички и быстрые автобусные маршруты помогают связывать районы города и сокращают время поездок. Чем шире выбор транспорта, тем меньше зависимость от личных автомобилей.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новых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рост становится управляемым, когда жильё, дороги и общественные пространства проектируются заранее. Это снижает хаотичную застройку и помогает сохранять доступность услуг для жителей.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сети водоснабжения, очистки сточных вод и переработки отходов особенно важны там, где население быстро увеличивается. Без них городская среда теряет устойчивость и санитарную безопасность.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здания, зелёные зоны и контроль загрязнения делают рост города более безопасным. В развитых странах именно такие меры позволяют увеличивать население без резкого ухудшения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Регионы, где урбанизация будет расти быстрее всего
</a:t>
            </a:r>
            <a:endParaRPr lang="en-US" sz="235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самые высокие темпы будущего роста сосредоточены в регионах с молодым населением и ещё не завершившейся урбанизацией.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центр урбанизационного роста смещается в развивающиеся регионы, тогда как в Европе и Японии рост будет ограничен демографическим спадом.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Prospects; региональные прогнозы ООН
</a:t>
            </a:r>
            <a:endParaRPr lang="en-US" sz="11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адаптации городской системы к быстрому демографическому росту.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приспосабливаются к росту населения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современных городов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деловой центр может быть связан с современными офисами, а окраины — с плохими дорогами и редким транспортом. Такое пространственное неравенство напрямую влияет на доступ к работе, образованию и услугам.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жителей элитных кварталов обычно есть вода, интернет, безопасные улицы и близость к сервисам. В периферийных районах те же базовые удобства могут быть нестабильными или слишком дорогими для многих семей.
</a:t>
            </a:r>
            <a:endParaRPr lang="en-US" sz="1211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до школы или работы становится скрытой формой неравенства. Чем хуже транспортная связь, тем меньше у человека остаётся времени на учёбу, отдых и развитие профессиональных навыков.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жилые комплексы и бедные кварталы часто соседствуют почти вплотную, но живут по разным правилам. Это усиливает ощущение разрыва между группами населения и делает проблему урбанизации не только экономической, но и социальной.
</a:t>
            </a:r>
            <a:endParaRPr lang="en-US" sz="11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и миграция как разные источники роста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ООН и школьной географии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как схематическое сравнение, чтобы подчеркнуть различие демографических механизмов в двух типах стран.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рост городов сильнее зависит от миграции, а в развивающихся — от высокого естественного прироста и сельско-городского переселения.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урбанизация важна для экономики и общества
</a:t>
            </a:r>
            <a:endParaRPr lang="en-US" sz="2297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собирает вместе рабочие места, учебные заведения, транспортные узлы и финансовые потоки. Это создаёт условия для более тесного обмена знаниями и ускоряет экономическую активность.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предприятия, университеты и сервисы находятся рядом, сокращаются издержки времени и логистики. В таких условиях труд и капитал используются эффективнее, а новые идеи распространяются быстрее.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город означает более близкий доступ к медицине, образованию, культуре и современным услугам. Особенно это важно там, где сельская местность не может предложить сопоставимый уровень возможностей.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неуправляемого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город растёт быстрее, чем развивается инфраструктура, он сталкивается с загрязнением, пробками, дефицитом жилья и социальным расслоением. Поэтому урбанизация приносит пользу только при грамотном управлении.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рост, который нужно управлять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по-разному развивается в богатых и развивающихся странах, но везде требует опережающего планирования. Будущее городов зависит от того, смогут ли инфраструктура, экономика и управление сделать рост населения удобным и устойчивым.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2026-06-03T05:15:33Z</dcterms:created>
  <dcterms:modified xsi:type="dcterms:W3CDTF">2026-06-03T05:15:33Z</dcterms:modified>
</cp:coreProperties>
</file>