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видеть, где нужны запятые, а где определение пишется слитно.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согласованных определений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 уроках русского языка
</a:t>
            </a:r>
            <a:endParaRPr lang="en-US" sz="2771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понимать смысл предложения точнее: обычный признак не смешивается с дополнительным сообщением, а запятая показывает паузу и смысловое выделение.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706" y="1294125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9063" y="1310875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4263" y="1294125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8306" y="1294125"/>
            <a:ext cx="473813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8506" y="1296175"/>
            <a:ext cx="473813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согласованное определение
</a:t>
            </a:r>
            <a:endParaRPr lang="en-US" sz="2856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главным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согласуется с существительным по роду, числу и падежу, поэтому легко связано с ним в предложении и не требует отдельного вопроса о форме.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бывают определениями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прилагательные, причастия, местоимения и порядковые числительные: они называют признак предмета и отвечают на вопрос какой?
</a:t>
            </a:r>
            <a:endParaRPr lang="en-US" sz="1092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«весенний день» слово «весенний» уточняет признак существительного и образует с ним привычное, тесное словосочетание.
</a:t>
            </a:r>
            <a:endParaRPr lang="en-US" sz="1253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причастием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«улыбающийся мальчик» причастие показывает действие или состояние как признак предмета и тоже согласуется с главным словом.
</a:t>
            </a:r>
            <a:endParaRPr lang="en-US" sz="1158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Согласованным определением может быть и порядковое числительное, и местоимение: «первый звонок», «мой учебник». Во всех случаях оно отвечает на вопрос какой?
</a:t>
            </a:r>
            <a:endParaRPr lang="en-US" sz="1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нужна ли запятая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определить, является ли признак добавочным или тесно связанным с существительным.
</a:t>
            </a:r>
            <a:endParaRPr lang="en-US" sz="12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случаи: запятая нужна или не нужна
</a:t>
            </a:r>
            <a:endParaRPr lang="en-US" sz="2505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положение определения и смысл связи с существительным: именно эти признаки помогают выбрать правильный знак препинания.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чаще появляется, когда определение стоит после существительного или относится к местоимению; тесная смысловая связь обычно не требует обособления.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«Обособление согласованных определений»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после существительного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стоит после существительного, оно нередко добавляет новую подробность и поэтому выделяется запятыми: «тропинка, ведущая к озеру», «дом, построенный недавно».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такое определение, основное сообщение сохранится, но станет менее точным. Именно поэтому положение после слова часто подсказывает необходимость обособления.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тесно связано с существительным
</a:t>
            </a:r>
            <a:endParaRPr lang="en-US" sz="2004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обозначает постоянный, привычный или типичный признак предмета, оно образует с существительным единое смысловое целое: «деревянный стол», «летний дождь».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определение не добавляет отдельной подробности, а помогает назвать сам предмет точнее. Поэтому запятая здесь обычно не требуется и предложение читается слитно.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удобно запомнить: чем теснее смысловая связь между словом-признаком и существительным, тем меньше оснований для обособления на письме.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запятая встречается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полезно сначала смотреть не на часть речи, а на смысл: одно и то же прилагательное может требовать разного оформления.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группа — определения после существительного; меньше всего примеров приходится на тесные сочетания без запятых.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теме; значения условные, для наглядного сравнения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самых заметных случая помогают быстро понять, когда определение при личном местоимении почти всегда обособляется.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важно запомнить в этой теме.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как меняется пунктуация в зависимости от места причастия и наличия оборота после существительного.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после существительного чаще обособляется, а перед существительным обычно входит в состав словосочетания без запятых.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 теме «Обособление согласованных определений»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Причастные обороты и одиночные причастия
</a:t>
            </a:r>
            <a:endParaRPr lang="en-US" sz="25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смысл: причина, уточнение, пояснение
</a:t>
            </a:r>
            <a:endParaRPr lang="en-US" sz="2534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становится добавочным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определение не просто называет признак, а добавляет к нему новую подробность. Тогда оно отделяется запятыми и звучит как отдельное сообщение.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объясняет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определение может показывать причину, обстоятельство или уточнение. Оно помогает понять, почему предмет именно такой, и делает высказывание точнее.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обособленное определение от необособленного
</a:t>
            </a:r>
            <a:endParaRPr lang="en-US" sz="2124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смыслу и месту определения в предложении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могут встречаться и обособленные, и необособленные определения. Тогда важно смотреть, к какому слову относится каждое из них и какую роль оно выполняет.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стоит рядом с существительным и образует с ним тесное сочетание, оно не отделяется запятыми. Такое словосочетание читается как единый признак предмета.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распространяется и содержит дополнительную характеристику, его выделяют запятыми. В примере с лесом слова «тёмный и сырой» дают новую подробность о предмете.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обособленной группы могут быть однородные определения, соединённые союзом и. Они относятся к одному слову и вместе описывают его с разных сторон.
</a:t>
            </a:r>
            <a:endParaRPr lang="en-US" sz="157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определений рядом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там, где нужно не только узнать часть речи, но и увидеть зависимые слова и смысл связи.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пропуски запятых после существительного; значит, ученикам особенно важно проверять, несёт ли определение дополнительную информацию.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ошибок по теме «Обособление согласованных определений»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«испуганный шумом ребёнок» определение входит в состав привычного описания. Оно звучит слитно с существительным и не выделяется паузой.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пояснение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«ребёнок, испуганный шумом, заплакал» определение сообщает отдельную подробность. Запятые показывают, что это дополнительное сообщение, а не просто часть названия признака.
</a:t>
            </a:r>
            <a:endParaRPr lang="en-US" sz="155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мысль может быть выражена по-разному. Запятая помогает читателю быстрее понять, что именно является основным сообщением, а что — уточнением.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запятая меняет смысл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обособлению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проверить самые частые случаи и не перепутать обособленное определение с обычным.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даёт новую подробность или стоит в сильной позиции, оно чаще обособляется; тесный признак обычно пишется без запятых.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 5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 в художественном тексте
</a:t>
            </a:r>
            <a:endParaRPr lang="en-US" sz="2827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такие определения помогают увидеть картину и почувствовать настроение героя или природы. Они делают описание более выразительным, как в словах «дорога, залитая солнцем».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запятые, чтобы выделить важную деталь и замедлить чтение в нужном месте. Благодаря этому фраза звучит живее, а образ становится ярче и точнее.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предложения перед записью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решить, нужна ли запятая в предложении с определением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1550" y="1294125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7906" y="1294125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263" y="1336275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78306" y="1294125"/>
            <a:ext cx="473813" cy="54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для запоминания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после существительного чаще требует запятых, потому что оно обычно несёт дополнительную информацию и звучит как отдельное сообщение.
</a:t>
            </a:r>
            <a:endParaRPr lang="en-US" sz="1150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личном местоимении определение нередко обособляется, так как местоимение уже называет лицо, а признак добавляется отдельно.
</a:t>
            </a:r>
            <a:endParaRPr lang="en-US" sz="1158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определения есть зависимые слова, оно чаще становится распространённым и выделяется запятыми как более подробное описание.
</a:t>
            </a:r>
            <a:endParaRPr lang="en-US" sz="1158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Отличай обычный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тесно связано с существительным и называет привычный признак, запятая не ставится: сочетание читается как одно целое.
</a:t>
            </a:r>
            <a:endParaRPr lang="en-US" sz="1177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— добавляет ли определение новую подробность. Если да, его обособляют; если нет, оно остаётся в составе словосочетания.
</a:t>
            </a:r>
            <a:endParaRPr lang="en-US" sz="12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помогает увидеть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 показывают, что в предложении есть не только признак, но и дополнительная мысль. Умение находить такие случаи делает письмо точнее и помогает лучше понимать текст.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2026-05-22T18:52:58Z</dcterms:created>
  <dcterms:modified xsi:type="dcterms:W3CDTF">2026-05-22T18:52:58Z</dcterms:modified>
</cp:coreProperties>
</file>