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 полном разгаре страда деревенская…»: крестьянский труд, природа и смысл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тяжёлом хлебном труде, летнем поле и сочувствии к деревенскому человеку.
</a:t>
            </a:r>
            <a:endParaRPr lang="en-US" sz="3245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важно читать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жизнь русской деревни XIX века, где урожай решал судьбу семьи. Через картины жатвы поэт говорит о труде, ответственности и цене хлеба.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эту эпоху слово «страда» особенно точно передавало напряжение жатвы и зависимость людей от хлеба.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русской деревни XIX века; текст стихотворения Н. А. Некрасова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время, когда крестьянский труд и урожай были делом всей семьи.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Спелое поле и орудия труда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возникает зрелая рожь, готовая к уборке, и серпы, без которых жатва невозможна. Эти детали сразу показывают, что время работы настало.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среди летнего пейзажа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пейзажем видны люди, занятые трудом в жаркий день. Картина поля становится не просто красивой, а живой и напряжённой.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поле в разгар жатвы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не могут отложить жатву: хлеб созревает в свой срок, и каждый день промедления важен. Поэтому работа становится обязательной и непрерывной.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показан как тяжёлое испытание для тела: жара, усталость и долгие часы в поле требуют выносливости. Но именно так добывается хлеб для семьи.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смысл в том, что обычная работа крестьянина оказывается основой жизни. За каждым колосом стоит усилие людей и их забота о будущем.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труд как постоянная необходимость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усталость, но и необходимость продолжать работу, пока есть свет и погода.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дня напряжение достигает пика, а к вечеру остаётся усталость, но жатва всё равно завершается.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день в период страды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содержанию стихотворения Н. А. Некрасова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связана с трудом человека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солнце в стихотворении не просто украшает картину: оно усиливает жару и делает работу в поле особенно тяжёлой.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хлеба напоминают, что природа уже дала свой дар, но теперь требует быстрого и точного труда людей.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и широкий простор поля создают ощущение открытого, но напряжённого мира, где всё подчинено жатве.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здесь не разделены: их общий ритм задаёт время сбора урожая и забота о зиме.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деревенской страды и их смысл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соотнесём художественные детали с их значением в стихотворении.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подчёркивает цену хлеба и показывает, что урожай рождается из большого человеческого труда.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Н. А. Некрасова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на поле внимательно и серьёзно. Он не любуется жатвой отвлечённо, а понимает, какой силы она требует от людей.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слышны уважение и сочувствие к крестьянам. Автор показывает не красивую легенду о деревне, а правдивую картину ежедневной работы.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звучит искренне и убедительно. Оно заставляет увидеть в простом хлебе результат труда, терпения и заботы о близких.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авторское отношение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крестьянская страда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содержанию стихотворения Н. А. Некрасова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весь год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крестьянской семьи хлеб был не просто пищей, а основой повседневного рациона. От собранного урожая зависело, будет ли в доме еда до следующего лета.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долгого труда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становился итогом многих месяцев работы на земле. Каждый сноп напоминал, что летняя страда — это не случайное событие, а результат постоянных усилий всей семьи.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неурожая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жатва была плохой, крестьяне сталкивались с нехваткой запасов и тревогой за зиму. Поэтому в деревне к уборке хлеба относились как к делу жизненной важности.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напряжение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страды работала вся деревня, и настроение людей зависело от результата поля. Успех жатвы означал спокойствие, а неудача сразу отражалась на жизни каждого дома.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урожай имел решающее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в разгар лета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легко представить широкое золотое поле, где колосья уже созрели и склоняются к земле. Жаркий день делает пространство ярким и немного напряжённым, потому что уборку нельзя откладывать.
</a:t>
            </a:r>
            <a:endParaRPr lang="en-US" sz="105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жатве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изображения — мужчины и женщины, работающие рядом друг с другом. У них простая одежда, на головах платки, в руках серпы, а движения уверенные и привычные.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общего усилия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жнецами видны связки снопов, которые показывают окончание тяжёлой работы. Такой образ подчёркивает, что хлеб появляется благодаря терпению, силе и совместному труду всей деревни.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 в зрительном образе
</a:t>
            </a:r>
            <a:endParaRPr lang="en-US" sz="25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чувства создают не только образ тяжёлого дня, но и настроение ожидания, когда каждый колос имеет значение.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звучат усталость и надежда: именно они показывают, что страда связана и с трудом, и с верой в результат.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чувства в стихотворении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стихотворения Н. А. Некрасова «В полном разгаре страда деревенская…»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вводит читателя в мир деревенской работы: уже в начале слышится тема жатвы, и внимание направляется не на событие, а на сам труд.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зрительные картины: поле, спелый хлеб, летний жар, снопы и серпы. Благодаря им деревенская жизнь предстает очень конкретно и узнаваемо.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текста напоминает движение жатвы: он ровный, но напряжённый. Это помогает почувствовать длительность работы и усталость людей, которые не могут остановиться раньше времени.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прост и точен, без лишних украшений. Именно поэтому изображение труда звучит убедительно: читатель видит реальную жизнь, а не красивую выдумку.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средства и их роль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приёмы помогают передать тяжесть страды и значение урожая.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точные и простые средства, чтобы показать не украшенную, а настоящую деревенскую жизнь, где красота природы соседствует с тяжёлым трудом.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Н. А. Некрасова «В полном разгаре страда деревенская…»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творчеством Н. А. Некрасова
</a:t>
            </a:r>
            <a:endParaRPr lang="en-US" sz="2868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часто писал о народной жизни и о том, как тяжело живётся простым людям. Это стихотворение продолжает его главный интерес к крестьянскому труду и его цене.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заметно сострадание автора к труженикам. Он не отворачивается от усталости и тяжёлых условий, а показывает их честно, без приукрашивания и лишней торжественности.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связано с большой темой Некрасова: уважением к человеку труда. Через описание жатвы поэт говорит не только о поле, но и о судьбе всей деревни.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главному смыслу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описание жатвы приводит к пониманию цены хлеба и жизни крестьян.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представить при чтении стихотворения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легко рисует золотое поле, где колосья склоняются от спелости, а люди работают под жарким солнцем. Этот образ помогает понять, что хлеб появляется только благодаря большому труду.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возникает картина деревни в разгар лета: серпы, снопы, простая одежда и усталые лица. Всё это делает стихотворение наглядным и помогает увидеть связь природы с жизнью людей.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888065"/>
            <a:ext cx="699041" cy="699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59167"/>
            <a:ext cx="696044" cy="55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стихотворения для запоминания
</a:t>
            </a:r>
            <a:endParaRPr lang="en-US" sz="259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 и жатва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 — это время, когда уборка хлеба становится главным делом дня. Работа идёт быстро и без остановки, потому что от неё зависит весь будущий год семьи.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обязанность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 показан как постоянная необходимость, а не как выбор. Люди работают много и тяжело, потому что урожай нельзя перенести или отложить на потом.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автора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смотрит на деревенскую жизнь с уважением и состраданием. Он показывает не только поле, но и человека, который добывает хлеб ценой больших усилий.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стихотворения для запоминания
</a:t>
            </a:r>
            <a:endParaRPr lang="en-US" sz="259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сегодня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ценить хлеб, труд и терпение людей, которые работают на земле. Оно помогает понять жизнь русской деревни и уважать тех, чьими руками создаётся урожай.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2026-05-22T23:17:51Z</dcterms:created>
  <dcterms:modified xsi:type="dcterms:W3CDTF">2026-05-22T23:17:51Z</dcterms:modified>
</cp:coreProperties>
</file>