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детства и ученичества в литературе: как формируется личность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в литературе — время первых решений, ошибок и взросления.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детства и ученичества так важна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ранний опыт не исчезает бесследно: он задаёт отношение к людям, учению, книге и себе самому. Поэтому тема взросления помогает понять, как складывается характер и нравственный выбор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16480"/>
            <a:ext cx="375900" cy="33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52242"/>
            <a:ext cx="375600" cy="300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первая школа нравственности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задаёт внутреннюю норму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семье ребёнок впервые различает заботу, равнодушие, справедливость и жестокость. Эти ранние впечатления затем определяют доверие героя к миру и его поведение в трудных обстоятельствах.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чтению передаётся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взрослые читают и обсуждают книги, знание воспринимается как ценность. Если чтение игнорируется, у героя чаще формируется равнодушие к духовному труду и самосовершенствованию.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ориентиры рождаются в быту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слова и поступки взрослых учат ребёнка, что такое совесть, труд и достоинство. Даже короткие семейные сцены в литературе часто становятся источником будущих убеждений героя.
</a:t>
            </a:r>
            <a:endParaRPr lang="en-US" sz="1277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память остаётся надолго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поддержка или, наоборот, холод и унижение запоминаются на всю жизнь. Поэтому семейная атмосфера в художественном тексте нередко объясняет, почему герой открыт людям или насторожен к ним.
</a:t>
            </a:r>
            <a:endParaRPr lang="en-US" sz="12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 в автобиографической прозе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остаётся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автобиографической прозе дом часто показан не как фон, а как источник характера. Запахи, предметы, голоса взрослых и привычные маршруты складываются в эмоциональную карту детства, по которой герой потом узнаёт себя взрослого.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книга как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книги в детстве нередко переживается как личный перелом. Герой вдруг понимает, что слова могут объяснить чувства, назвать страх и поддержать в одиночестве, а чтение становится частью внутренней биографии.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страхи ранних лет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о лесе, саде, реке или грозе в автобиографических текстах всегда связаны не только с красотой мира, но и с первыми испытаниями. Через них ребёнок учится различать тревогу, любопытство и чувство открытия.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взросления героя в литературе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биологический возраст сам по себе, а усложнение внутренней жизни героя и его отношения к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Схема-обобщение по произведениям русской литературы о взрослении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герой, тем заметнее растут самостоятельность и ответственность, а взросление всё чаще связано с осознанным выбором.
</a:t>
            </a:r>
            <a:endParaRPr lang="en-US" sz="11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наставник в художественном мире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наставник в литературе не только объясняет материал, но и помогает ученику поверить в собственные силы. Его требовательность воспринимается как забота, если она соединена с уважением к личности.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или равнодушный учитель, напротив, делает знание внешней обязанностью. Тогда герой чаще учится из страха оценки, а не из интереса, и школа перестаёт быть пространством развития.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способность педагога замечать талант и поддерживать в момент неуверенности. Именно такой учитель нередко становится для героя нравственным ориентиром на долгие 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формируется на разных этапах ученичества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этапы по-разному влияют на навыки, переживания и жизненную устойчивость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литературе о детстве и школе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поддержка взрослых помогает пройти возрастные кризисы спокойнее и формирует более зрелый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детской впечатлительности к зрелому выбору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мотивам литературных сюжетов о взрослении и самоопределении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переживания показывают, выдержит ли подросток внутренний конфликт и сумеет ли сохранить достоинство.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испытания особенно часто сопровождают школьные годы героя: одиночество, неуспех и давление коллектива.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о школьной и подростковой жизни
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пространство взросления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даёт язык чувствам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чтение герой учится называть свои переживания, сопереживать другим и точнее понимать собственные поступки. Книга помогает увидеть внутренний мир как нечто осмысленное и выражаемое словами.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расширяет жизненный горизонт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самостоятельно прочитанная книга часто становится началом личного выбора. Она открывает новые модели поведения, пробуждает интерес к знаниям и связывает школьный опыт с будущей духовной биографией.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нагрузка и распределение времени в старших классах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старших классах особенно заметно, как учебные обязанности вытесняют свободное время и требуют точного планирования дня.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на основе типичного распорядка ученика 10–11 класса; значения условные, для визуализации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самостоятельной подготовки, тем важнее режим сна и регулярные паузы для сохранения концентрации и работоспособности.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98854"/>
            <a:ext cx="469800" cy="375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98895"/>
            <a:ext cx="469800" cy="375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98795"/>
            <a:ext cx="469800" cy="375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коллектив в годы ученичества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к группе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 помогают подростку почувствовать себя частью общего мира, но одновременно проверяют его на умение сохранять собственное достоинство и не растворяться в чужом мнении.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поддержка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литературе раскрывается через верность, готовность помочь и умение принять слабость другого без унижения, когда именно доверие становится важнее внешней популярности.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и сравнение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коллектив заставляет героя соотносить себя с другими, переживать успехи и неудачи, учиться честно отстаивать позицию и не отвечать на давление жестокостью.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среди своих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шумном классе герой может чувствовать изоляцию; такой опыт часто становится толчком к внутренней зрелости, самоуважению и более точному пониманию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и неудачи как литературный опыт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победы в учёбе, творчестве или спорте дают герою не только радость, но и ощущение собственной способности влиять на будущее, ставить цель и двигаться к ней.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в художественном тексте редко означает окончательный провал: чаще она становится моментом честной оценки себя, пересмотра ошибок и проверки того, насколько герой готов трудиться дальше.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показывают, что значимый опыт формируется не в отсутствии трудностей, а в умении выдержать стыд, не оправдываться, а принять ответственность за результат.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успеха и поражения помогает литературному персонажу перейти от внешней амбиции к внутренней устойчивости, а также научиться ценить постепенный рост, а не только мгновенный триумф.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мотивацию к учению и чтению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держится на сочетании смысла, поддержки и режима; при дефиците любого из этих условий снижается не только интерес, но и качество результата.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условий, которые усиливают или ослабляют учебную мотивацию.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из педагогической и литературной практики; без привязки к одной выборке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школьного интереса к жизненному выбору
</a:t>
            </a:r>
            <a:pPr algn="l" indent="0" marL="0">
              <a:lnSpc>
                <a:spcPct val="8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учебный интерес постепенно превращается в осознанную образовательную и профессиональную траекторию.
</a:t>
            </a:r>
            <a:endParaRPr lang="en-US" sz="27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как пространство дисциплины и ответственности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приучает к регулярности: расписание, дедлайны и домашние задания формируют привычку распределять силы, завершать начатое и учитывать последствия собственных решений.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этот опыт часто даётся через внутреннее сопротивление героя, который постепенно понимает, что систематический труд важнее случайного вдохновения и даёт устойчивый результат.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этот опыт часто даётся через внутреннее сопротивление героя, который постепенно понимает, что систематический труд важнее случайного вдохновения и даёт устойчивый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качества, которые развиваются в годы ученичества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письмо и устные ответы особенно заметно укрепляют точность мысли и способность аргументировать собственную позицию.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концептуальная модель развития качеств учащегося; значения условные, для сравнительной визуализации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растут качества, которые постоянно тренируются в учебной практике; они усиливают друг друга и повышают уверенность ученика.
</a:t>
            </a:r>
            <a:endParaRPr lang="en-US" sz="10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как менялось представление о детстве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рано включался в семейные обязанности и труд, а доступ к образованию зависел от сословия и возможностей семьи.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постепенно становится важнее в повседневной жизни, а детство начинает осмысляться как отдельный этап становления личности.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48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массовое образование, педагогика и подростковая литература; усиливается внимание к внутреннему миру ребёнка и его переживаниям.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рассматривается как ресурс личного выбора и социальной мобильности, а детство — как период, требующий поддержки и ответственности взрослых.
</a:t>
            </a:r>
            <a:endParaRPr lang="en-US" sz="11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сохранить из лет детства и ученичества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Сохранённая способность признавать слабость, доводить начатое до конца и уважать других людей делает человека зрелым не только в знаниях, но и в нравственном поведении.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 и привычку читать важно сохранить как основу самостоятельного мышления: именно они помогают не ограничиваться готовыми ответами и видеть мир шире учебной программы.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значимы трудолюбие, дисциплина и умение просить помощь вовремя: эти качества позволяют справляться с трудностями без страха ошибки и не терять устойчивость при нагрузке.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ученичество: начало внутренней зрелости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убеждает: именно в детстве и годы учения складываются характер, совесть и способность делать ответственный выбор, который определяет всю дальнейшую жизнь.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2026-05-23T15:15:09Z</dcterms:created>
  <dcterms:modified xsi:type="dcterms:W3CDTF">2026-05-23T15:15:09Z</dcterms:modified>
</cp:coreProperties>
</file>