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эволюционных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философских догадок к научной теории эволюции.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эволюция стала научным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виды считались неизменными, но открытия палеонтологии, геологии, анатомии и эмбриологии показали: живой мир имеет историю, а его разнообразие требует объяснения.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представления о происхождении живого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источник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предполагал, что первые живые существа возникли в водной среде. Он связывал появление жизни с природными условиями, а не с внезапным созданием в готовом виде.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«Лестница природы» Аристотеля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упорядочил живые существа по степени сложности и создал представление о иерархии природы. Однако он не объяснял изменение видов во времени как исторический процесс.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выдвигал смелую мысль о том, что части организмов могли соединяться случайным образом. Сохранялись лишь удачные сочетания, способные к жизни и продолжению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представление о неизменности видов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7125" y="172961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Фиксизм как норма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средневековой европейской науке утвердилось представление, что виды существуют раз и навсегда. Такой взгляд не оставлял места для постепенного изменения живых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112500" y="1729615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завершённый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понималась как заранее установленная система, где каждое существо занимает отведённое ему место. Это укрепляло убеждение в неизменности живого мира и его божественном устройстве.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7125" y="297814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новых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Фиксизм долго мешал поискам исторического объяснения природы. Только накопление наблюдений и развитие естественных наук постепенно показали, что разнообразие организмов требует иной интерпретации.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 систематизация живой природы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предложил удобную систему, которая позволила упорядочить огромное число видов по родам, видам и более крупным группам. Его классификация сделала разнообразие живого мира обозримым и сопоставимым. Именно в таком сравнении стало легче замечать сходство организмов и задаваться вопросом об их родстве.
</a:t>
            </a:r>
            <a:endParaRPr lang="en-US" sz="69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многообразии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ввёл бинарную номенклатуру: каждый вид получил два латинских слова — название рода и видовой эпитет. Эта система оказалась особенно важной для науки, потому что обеспечила единый язык описания организмов в разных странах и упростила обмен знаниями между исследователями.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названия видов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Линней считал виды неизменными, однако его работа имела гораздо более широкий эффект. Сопоставление сходных и отличающихся групп подготовило почву для позднейших эволюционных выводов. На изображении уместно показать портрет учёного, страницу Systema Naturae и схему классификации.
</a:t>
            </a:r>
            <a:endParaRPr lang="en-US" sz="69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без эволюции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 идея «глубокого времени»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Хаттон показал, что земная поверхность изменяется очень медленно. Выветривание, осадконакопление и поднятие пород действуют постепенно и требуют огромных промежутков времени.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Лайель развил эти идеи и убедительно описал геологические процессы как длительные и повторяющиеся. Его работы укрепили представление о древности Земли.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«глубокого времени» стала важной основой для эволюционного мышления. Если Земля очень стара, значит, и изменения в живой природе могли происходить постепенно.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 и доказательства вымирания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фаун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связал исчезновение одних животных и появление других с крупными катастрофическими событиями. Это объяснение не было эволюционным, но показало, что природа менялась во 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сопоставлял строение ископаемых остатков с современными животными и доказал, что в прошлом существовали формы, которых больше нет. Так научно подтвердилось вымирание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старой идеи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Кювье не принимал эволюцию, его исследования подорвали представление о неизменности живого мира. После его работ стало ясно: история жизни включает исчезновение целых групп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факты о Ч. Дарвине и А. Уоллесе: 1831–1836, 1858, 1859.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Уоллес: путь к идее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независимое открытие и публикация книги сложились в единую научную линию, которая изменила объяснение происхождения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идея естественного отбора сформировалась не одномоментно, а через наблюдения, сравнение фактов и научную проверку.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теории Чарльза Дарвина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одного вида не бывают абсолютно одинаковыми. Дарвин показал, что наследуемые различия создают материал для эволюции и определяют, какие признаки могут закрепляться в поколениях.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накапливаются в течение многих поколений и приводят к расхождению линий развития. Так Дарвин пришёл к выводу о родстве разных видов и их общем происхождении.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 природе ограничены, поэтому организмы постоянно конкурируют за пищу, пространство и возможность оставить потомство. В таких условиях выживают и размножаются не все особи.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признаки повышают шансы на выживание и размножение, поэтому постепенно накапливаются в популяциях. Менее приспособленные формы вытесняются, а приспособленность видов меняется.
</a:t>
            </a:r>
            <a:endParaRPr lang="en-US" sz="9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дарвинизм вызвал научные споры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традициям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эволюции ставила под сомнение представление о неизменности мира и особом происхождении человека. Для многих современников это означало отказ от привычной картины мироздания.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оставшиеся открытыми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вызывало и то, как именно полезные признаки закрепляются в поколениях. Лишь последующие открытия генетики и молекулярной биологии сделали эволюционную теорию более полной.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механизм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ещё не были открыты гены, строение ДНК и причины мутаций. Поэтому сам принцип изменения видов был понятен лучше, чем механизм передачи признаков потомкам.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эволюционных учений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эволюционных концепций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четыре этапа развития эволюционной мысли: от первых объяснений изменчивости до современной синтетической теории.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теория объединила сильные стороны ранних концепций и связала эволюцию с генетикой и популяционной биологией.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сформировалась современная эволюционная теория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научных открытий: от наблюдений за наследованием признаков к синтетической теории эволюции.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649" y="0"/>
            <a:ext cx="4224003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 законы наследственности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опытов учёный сформулировал закон единообразия гибридов первого поколения, закон расщепления признаков и закон независимого наследования. Эти правила объяснили повторяемость признаков у потомков.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на горохе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проводил скрещивания сортов гороха и тщательно считал результаты. Он показал, что признаки передаются потомкам не непрерывно, а через устойчивые наследственные факторы, которые сохраняются в поколениях.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Менделя стала основой генетики и дала дарвинизму недостающий механизм передачи признаков. Позднее именно она позволила связать наследственность с эволюционными процессами.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де Фриза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Гуго де Фриз предположил, что новые формы могут возникать внезапно, через мутации — резкие наследственные изменения. Это расширило представления о том, как появляется разнообразие 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показали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выяснилось, что мутации действительно создают наследственную изменчивость, но сами по себе не направляют эволюцию. Они лишь поставляют материал для дальнейшего отбора.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полезные изменения закрепились, необходим естественный отбор и другие факторы эволюции. Именно их совместное действие объясняет, почему одни признаки распространяются, а другие исчезают.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эволюции; учебная схема факторов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эволюции в синтетической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факторы не действуют изолированно: они взаимосвязаны и по-разному проявляются в больших и малых популяциях.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как совместный результат появления вариантов, их сохранения и распределения в популяциях.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 переходные формы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сочетает признаки рептилий и птиц: у него были зубы, длинный хвост и перья. Такая мозаика строения показывает, что новые группы организмов формировались постепенно, а не возникали мгновенно. Палеонтологи используют подобные находки как доказательство исторического развития жизни.
</a:t>
            </a:r>
            <a:endParaRPr lang="en-US" sz="691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на границе двух миров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демонстрирует признаки рыб и первых наземных позвоночных одновременно. По строению его плавников и головы можно видеть, как предки позвоночных приспосабливались к новым условиям среды. Такие формы особенно важны, потому что связывают разные этапы эволюции в одной линии развития.
</a:t>
            </a:r>
            <a:endParaRPr lang="en-US" sz="691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и выход на сушу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 доказательства родства организмов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 белков позволяет точнее определять степень родства, чем только по внешнему строению. Чем больше сходство последовательностей, тем ближе эволюционное родство видов и групп.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носитель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открытия структуры ДНК в 1953 году стало ясно, что наследственная информация записана в молекулах, одинаковых по принципу строения у всех живых организмов. Это усилило молекулярное объяснение эволюции.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генетического кода и сходство основных молекулярных процессов подтверждают общность происхождения организмов. Молекулярные данные стали одним из самых убедительных доказательств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расширения эволюционной идеи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развития изучает, как меняется формирование признаков в ходе эмбрионального и постэмбрионального развития. Важную роль играет регуляция работы генов, а не только их структура.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 показывают, что на проявление признаков влияют химические метки и состояние генома. Это помогает точнее понимать, как наследственность взаимодействует со средой.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видов друг на друга и на среду уточняет представления о естественном отборе. Эволюция в природе часто происходит не изолированно, а в сети биологических связей.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рассматривает эволюцию как процесс, в котором одновременно действуют генетические, экологические и исторические факторы. Такой подход делает картину развития жизни более полной.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биологии; хронология научных открытий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развития эволюционных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как разные науки постепенно складывались в единое объяснение происхождения и изменения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точнее и разнообразнее доказательства эволюции: от наблюдений к генетике и молекулярной биологии.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гипотез к научной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эволюционных идей показывает, как научная мысль прошла путь от философских догадок к проверяемой теории, основанной на наблюдениях, экспериментах и молекулярных данных.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2026-06-01T17:16:56Z</dcterms:created>
  <dcterms:modified xsi:type="dcterms:W3CDTF">2026-06-01T17:16:56Z</dcterms:modified>
</cp:coreProperties>
</file>