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охрана водных богатств Земли: Главные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– важнейший ресурс, нуждающийся в защите и бережном использовании.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– источник жизни на Земле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большую часть планеты, но питьевой доступной её очень мало. Она необходима для жизни, природы и людей. Миллиарды людей сталкиваются с проблемой чистой воды, а влажные экосистемы играют ключевую роль в климате и биоразнообразии.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загрязнения воды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отходы в водоёмах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и заводы сбрасывают в реки токсичные химикаты, которые ухудшают качество воды и вредят живым организмам. Эти вещества при накоплении негативно влияют на здоровье животных и человека.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сельскохозяйственных удобрений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 пестициды проникают в почву и затем попадают в водоёмы. Это вызывает чрезмерное размножение водорослей и массовую гибель рыб из-за нехватки кислорода.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Бытовое загрязнение и пластик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моющие средства и пластик из домашних хозяйств попадают в воду, накапливаясь в организмах рыб и птиц, нарушая экосистемы и распространяя токсичные вещества.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вызывают гибель сотен тысяч морских млекопитающих и птиц; микропластик найден даже в самых отдалённых регионах планеты.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7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миллионов тонн
</a:t>
            </a:r>
            <a:endParaRPr lang="en-US" sz="3073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UNEP, 2020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пластика ежегодно попадает в океаны, нанося огромный вред морской жизни и экологии.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загрязнения рек в мире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экологический отчёт,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реки страдают особенно сильно из-за высокой плотности населения и развития промышленности.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загрязнения наблюдается в развивающихся странах из-за усиления хозяйственной деятельности и слабого контроля.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загрязнители в воде и их последствия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и их вред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Ртуть и свинец накапливаются в воде и организме человека, вызывая отравления и проблемы с нервной и сердечной системами. Длительное воздействие опасно для здоровья.
</a:t>
            </a:r>
            <a:endParaRPr lang="en-US" sz="1055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Нефтепродукты в водоёмах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создают плёнку на поверхности воды, перекрывая кислород водным обитателям. Это приводит к массовой гибели растений, рыб и других организмов.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 от удобрений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азотных и фосфатных соединений стимулирует неконтролируемое размножение водорослей, уменьшая кислород в воде и вызывая гибель рыб и прочих животных.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применение удобрений приводит к проникновению нитратов в грунтовые и поверхностные воды, ухудшая их качество и делая непригодными для питья.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полив и ошибочное использование пестицидов вызывают повышение содержания вредных веществ в реках и озёрах, угрожая водной флоре и фауне.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водорослей в результате питательных веществ снижает уровень кислорода, что ведёт к массовой гибели рыбы и нарушению экосистемы.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сельского хозяйства на загрязнение воды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441348"/>
            <a:ext cx="4389600" cy="20786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крупнейших загрязнённых рек мира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загрязнители, уровень загрязнения и последствия для экологии и здоровья людей на примере самых известных рек.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сильных загрязнителей в крупнейших реках свидетельствует о серьезных экологических и социальных проблемах.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институт водных ресурсов, 2022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экологические катастрофы, связанные с водой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Аральского моря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отведение воды для орошения привело к почти полному высыханию озера. Это вызвало экологический кризис и ухудшение условий жизни местных жителей и животных.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нефти Deepwater Horizon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авария 2010 года в Мексиканском заливе повлекла за собой огромный ущерб морской жизни из-за выброса миллионов баррелей нефти в воду.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реки Лена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в бассейне реки регулярно сбрасывают токсичные отходы, что негативно сказывается на качестве воды и здоровье экосистемы.
</a:t>
            </a:r>
            <a:endParaRPr lang="en-US" sz="10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микроорганизмы в загрязнённой воде вызывают заболевания, такие как холера, дизентерия и гепатит А, угрожая жизни и здоровью людей.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загрязнённой воды на здоровье человека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доступа к чистой воде и санитарии ежегодно приводит к смерти сотен тысяч детей в мире, особенно в бедных регионах.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загрязнители ведут к развитию хронических болезней почек, печени и повышают риск возникновения онкологических заболеваний.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ухудшает общее качество жизни, снижает работоспособность населения и увеличивает нагрузку на систему здравоохранения.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населения без доступа к чистой воде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2021 год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проблема с доступом к чистой воде сохраняется в сельских регионах, где отсутствует инфраструктура и средства фильтрации.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доля населения без доступа к чистой воде отмечена в Африке, что требует приоритетных мер поддержки и развития водных 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воды на биоразнообразие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пресноводных рыб в реках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снижает численность многих видов пресноводных рыб, которые важны для экосистем и экономики. Множество видов оказались под угрозой исчезновения из-за ухудшения качества воды.
</a:t>
            </a:r>
            <a:endParaRPr lang="en-US" sz="936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 обитания амфибий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страдают от химических веществ в воде, что приводит к снижению их популяций. Их исчезновение нарушает пищевые цепи и естественный баланс экосистем.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коралловых рифов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повышение температуры воды вызывают отмирание кораллов. Рифы служат домом для множества морских видов и защищают берега от эрозии.
</a:t>
            </a:r>
            <a:endParaRPr lang="en-US" sz="1114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Рамочная Директива ЕС устанавливает стандарты качества воды, способствуя защите рек и озёр на территории Европы от загрязнения.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экологические соглашения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ХЕЛКОМ влияет на снижение уровня синтетических токсичных веществ в Балтийском море, улучшая его экологическое состояние.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день чистой воды объединяет страны для повышения осознания значимости сохранения водных ресурсов и активизации совместных 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загрязнения водных ресурсов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загрязнения и его влияние на экосистемы и здоровье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предотвращению загрязнения воды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очистные сооружения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комплексных очистных станций позволяет эффективно очищать промышленные и бытовые сточные воды. Это снижает загрязнение и улучшает качество водоемов.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применения химикатов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экологичных методов обработки сельхозземель сокращает количество вредных веществ в воде, что помогает сохранить здоровье экосистем и людей.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зелёных буферных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территорий вокруг водоёмов служит естественным фильтром, предотвращая попадание загрязнений и способствуя восстановлению природных экосистем.
</a:t>
            </a:r>
            <a:endParaRPr lang="en-US" sz="10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«Чистая вода» улучшает инфраструктуру очистки в России, обеспечивая качественную подачу питьевой воды и снижая аварийность систем.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государственных программ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реализуются проекты по снижению загрязнения рек и озёр за счёт внедрения современных технологий и строгого контроля выбросов.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государственные инициативы направлены на модернизацию водных сетей и развитие методов повторного использования воды в промышленности.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Европейского союза активно внедряют директивы по охране водных ресурсов, поддерживая экологическое равновесие и здоровье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508169"/>
            <a:ext cx="4389600" cy="1904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экологического восстановления водоёмов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меры и результаты по очистке и восстановлению крупнейших рек и озёр.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природоохранные меры приносят видимые улучшения качества воды и поддерживают биоразнообразие.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Экоаналитика, 2022 год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подростки могут участвовать в защите воды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акции по уборке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участвуют в экологических мероприятиях, собирая бытовой мусор с берегов рек и озёр, улучшая состояние природы и повышая экологическую культуру.
</a:t>
            </a:r>
            <a:endParaRPr lang="en-US" sz="1021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в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действия, как отключение воды при чистке зубов и экономия при стирке, помогают снизить нагрузку на водные ресурсы и формируют ответственное отношение к воде.
</a:t>
            </a:r>
            <a:endParaRPr lang="en-US" sz="1021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экологические проекты в школах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проводят презентации и акции, рассказывая о проблемах загрязнения воды и способах её защиты, вовлекая сверстников в охрану окружающей среды.
</a:t>
            </a:r>
            <a:endParaRPr lang="en-US" sz="1021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6244" y="190505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33883"/>
            <a:ext cx="256800" cy="2054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 перспективы будущего водных ресурсов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климатические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населения и потепление климата усиливают нагрузку на пресные воды, создавая новые вызовы для их сохранения.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очистки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фильтрационных и повторных систем использования воды помогает минимизировать загрязнения и эффективнее управлять ресурсами.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государств и повышение экологической грамотности подростков создают прочную основу для устойчивого управления водными ресурсами.
</a:t>
            </a:r>
            <a:endParaRPr lang="en-US" sz="12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водных богатств — залог устойчивого будущего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воде поддерживает здоровье и природу. Совместные усилия общества, науки и власти необходимы для обеспечения чистой воды будущим поколениям.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2026-05-08T17:49:37Z</dcterms:created>
  <dcterms:modified xsi:type="dcterms:W3CDTF">2026-05-08T17:49:37Z</dcterms:modified>
</cp:coreProperties>
</file>