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 / Открытка: короткий жанр для личного общения на английском языке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открытку по-английски: кратко, вежливо и понятно.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postcard и где она используется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 — это маленькая карточка для приветствия, поздравления или короткого сообщения из поездки. Её отправляют с курортов, дарят к праздникам и используют на уроках английского, чтобы тренировать краткое личное письмо и вежливые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открытки на английском языке
</a:t>
            </a:r>
            <a:endParaRPr lang="en-US" sz="2769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лицевой стороне обычно размещают изображение города, природы, праздника или известной достопримечательности. Оно задаёт тему открытки и помогает сразу понять настроение сообщения.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сторона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открытки пишут 2–3 коротких предложения о поездке, событии, погоде или впечатлениях. Здесь особенно важны простые формулировки и логичный порядок фраз.
</a:t>
            </a:r>
            <a:endParaRPr lang="en-US" sz="1276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сообщение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 обратной стороне начинается с обращения к адресату. Краткое и уместное приветствие делает открытку дружелюбной и помогает сразу перейти к основной мысли без лишних слов.
</a:t>
            </a:r>
            <a:endParaRPr lang="en-US" sz="1233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начало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ставят короткое пожелание, затем подпись отправителя. Такая концовка делает текст завершённым и помогает сохранить привычный для английской переписки порядок.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 подпись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postcard в разных странах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и США открытка чаще всего имеет две стороны: одна предназначена для изображения, другая — для текста и адреса. Такой формат удобен и легко узнаётся.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формат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часто продаются открытки с видами Лондона, Нью-Йорка, музеев, парков и праздничными иллюстрациями. Они выполняют не только практическую, но и памятную роль.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сюжеты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существуют бумажные, дизайнерские и электронные postcards. Однако бумажная открытка остаётся самой привычной: её можно сохранить, подписать от руки и подарить лично.
</a:t>
            </a:r>
            <a:endParaRPr lang="en-US" sz="1164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открыток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postcards школьники встречают чаще всего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типам личных открыток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различаются по ситуации общения: от поездок и праздников до благодарности и приглашений.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встречают travel и birthday postcards, потому что они связаны с личными событиями и легко дополняются коротким сообщением.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postcard полезна на уроке английского языка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 учит выражать мысль коротко, без лишних деталей. Это полезно для школьников, которым важно писать ясно и не перегружать текст длинными предложениями.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повторять лексику о путешествиях, погоде, праздниках, чувствах и планах. Эти слова легко включаются в короткое личное сообщение.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темам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девятиклассников postcard удобна как модель неформального письма. Она тренирует простую структуру, грамматику и умение укладываться в ограниченный объём.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9 класса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открытке часто встречаются обращения, пожелания и прощания. Такие фразы помогают запомнить нормы вежливого общения и применять их в разных заданиях.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postcard от идеи до отправки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и типичные затруднения при написании открытки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 postcard на английском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части открытки, их функцию и короткий пример формулировки.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строится из коротких смысловых блоков: обращение, сообщение и завершение. Такая схема делает текст понятным и аккуратным.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структура postcard для школьного письма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открытки на английском
</a:t>
            </a:r>
            <a:endParaRPr lang="en-US" sz="285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490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am writing from… и We are having a great time помогают быстро начать текст. Они сразу задают тему и делают сообщение естественным.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90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сообщения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86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Love и Best wishes используются в конце письма перед именем отправителя. Они делают открытку завершённой и соответствуют личному стилю общения.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586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038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Wish you all the best и Hope to see you soon помогают закончить открытку тепло и вежливо. Они подходят для дружеской переписки.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4038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27558" y="3616386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Birthday! , Merry Christmas! и Happy New Year! часто встречаются в поздравительных открытках. Это короткие и очень узнаваемые выражения, которые легко запомнить.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7550" y="3184514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фразы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1972758" y="3616386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The weather is… и the city is beautiful подходят для описания поездки. С их помощью легко добавить одну яркую деталь без сложных конструкций.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1972750" y="3184514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погоде и месте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адрес и оформлять обратную сторону
</a:t>
            </a:r>
            <a:endParaRPr lang="en-US" sz="265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адресной стороне указывают имя, улицу, номер дома, город, индекс и страну. Все данные должны быть написаны аккуратно и без сокращений, которые могут вызвать путаницу.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адрес получателя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стоит ещё раз прочитать текст и проверить адрес. Даже короткая открытка выглядит лучше, если в ней нет ошибок и всё расположено правильно.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готовность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размещают слева, а адрес — справа. Такое расположение помогает быстро ориентироваться на карточке и соответствует привычному международному оформлению.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стороны карточки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международной переписки особенно важны чёткие буквы и аккуратный почерк. Если адрес написан неясно, открытку может быть труднее доставить получателю.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разборчиво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 другие способы общения: сравнение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типичных свойств форм общения; учебная визуализация.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не конкурирует со смартфоном по скорости, зато лучше передаёт внимание и сохраняется как памятный знак общения.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 выигрывает в личности и памяти, а цифровые каналы — в быстроте. Выбор зависит от цели сообщения.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как сюжет открытки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добавляются простые предложения о погоде, достопримечательностях и занятиях. Здесь удобно использовать Present Continuous, чтобы показать, что происходит сейчас.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Короткий рассказ о впечатлениях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завершении пишут личную деталь и дружелюбное пожелание: коротко, тепло и без лишних подробностей. Такой финал делает открытку живой и запоминающейся.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 и пожелание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автор сообщает, откуда пишет: из Лондона, с моря, из музея или парка. Уже в первой фразе появляется тема поездки и создаётся понятный контекст.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места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открытка создаёт настроение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открытки часто строятся на ярких цветах, звёздах, гирляндах и символах события. Они быстро задают настроение поздравления и помогают понять тему ещё до чтения текста. При этом фон должен оставаться достаточно спокойным, чтобы слова читались легко.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палитра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postcards выглядят очень сдержанно: один рисунок, чистый фон и короткая фраза. Такой дизайн удобен, когда нужно сосредоточить внимание на тексте. Он особенно подходит для учебных работ, где ценятся аккуратность, контраст и отсутствие лишних деталей.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Минималистичный стиль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открытке с городом обычно сразу заметны узнаваемые силуэты: башни, мосты, улицы и вывески. Такой фон помогает связать текст с конкретным местом и делает сообщение более живым. Для школьной работы важно, чтобы изображение не спорило с надписью, а поддерживало её.
</a:t>
            </a:r>
            <a:endParaRPr lang="en-US" sz="114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на город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postcards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свойства материалов для печатной продукции.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по-разному влияют на внешний вид, прочность и удобство чтения текста.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основы определяет не только внешний вид открытки, но и её долговечность. Для школы чаще всего удобны картон и матовая бумага.
</a:t>
            </a:r>
            <a:endParaRPr lang="en-US" sz="13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 в культуре и истории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postcards показывают, как выглядели улицы, площади и здания в прошлом. По ним можно сравнивать облик города в разные годы и замечать, что именно считалось важным для изображения.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документ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 и частных собраниях открытки изучают как источник о быте и визуальной культуре. Они показывают, как менялись мода, печать и представления о красивом изображении.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 музеи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помогают увидеть, какие праздники были популярны и как люди выражали пожелания. Фразы, стиль оформления и даже выбор цветов отражают вкусы своей эпохи.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и поздравления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postcards сохранялись как память о поездке, встрече или событии. Благодаря этому они стали не только способом общения, но и маленьким историческим свидетельством.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память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postcard шаг за шагом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школьного задания по английскому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размер помогает избежать длинных предложений, лишних деталей и путаницы в структуре текста.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объёму школьной открытки в данном учебном задании.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оптимальный объём для краткой и связной открытки.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35–50 слов
</a:t>
            </a:r>
            <a:endParaRPr lang="en-US" sz="6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открытку удачной: сравнение признаков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учебных признаков удачной postcard; иллюстративные данные.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открытка не перегружена текстом: она быстро читается, обращается к конкретному человеку и выглядит аккуратно.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успеха — краткость и личный тон. Оформление важно, но оно работает только вместе со смыслом.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 postcard для 9 класса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учит строить короткий связный текст: с обращением, основной мыслью, деталью и подписью. Это удобная модель для первых самостоятельных письменных работ.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 модели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открытке удобно отрабатывать простые времена, артикли и порядок слов. Небольшой объём текста помогает сосредоточиться на точности, а не на количестве фраз.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грамматики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postcard удобно проверять по критериям вместе с одноклассником: есть ли обращение, личная деталь, пожелание и подпись. Это делает работу понятной и быстрой.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проверка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задании легко повторить лексику о поездках, праздниках, погоде и чувствах. Новые слова запоминаются лучше, когда они связаны с понятной ситуацией общения.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словарём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Postcard: кратко, вежливо, по делу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 помогает учиться говорить по-английски коротко и понятно: выбрать обращение, передать главное, добавить личную деталь и завершить текст вежливым пожеланием.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2026-05-31T10:41:30Z</dcterms:created>
  <dcterms:modified xsi:type="dcterms:W3CDTF">2026-05-31T10:41:30Z</dcterms:modified>
</cp:coreProperties>
</file>