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082" y="339900"/>
            <a:ext cx="3545387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Моллюски: мягкотелые животные с большим разнообразием
</a:t>
            </a:r>
            <a:endParaRPr lang="en-US" sz="2952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удивляют формами, средой жизни и образом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вокруг нас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вокруг нас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живут в морях, реках, лесной подстилке и садах. Их изучают, чтобы понять строение беспозвоночных, их приспособления и роль в природе и жизни 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тела моллюска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большинства моллюсков включает голову, ногу и внутренностный мешок. Такая организация помогает им двигаться, питаться и размещать основные органы.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ноги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Нога служит для ползания, рытья в грунте или прикрепления к поверхности. У разных групп она устроена по-разному, но выполняет сходные функции.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внутренностном мешке находятся органы пищеварения, выделения и размножения. Он защищён мягкими тканями и занимает значительную часть тела животного.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и полость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покрывает тело сверху и образует мантийную полость. У многих моллюсков в ней расположены органы дыхания, особенно у водных видов.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Радула у многих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моллюсков есть радула — особая тёрка с мелкими зубчиками. Она помогает соскребать, измельчать или захватывать пищу.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моллюсков: защита и разновидности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броня на мягком теле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образуется мантией и в основном состоит из извести. Она закрывает мягкое тело от повреждений, помогает пережить высыхание и делает моллюска менее уязвимым для хищников. У многих видов это главный защитный покров.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одной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улиток раковина обычно цельная и закручена спиралью. У двустворчатых моллюсков она состоит из двух створок, соединённых замком и связкой. Такая форма хорошо подходит для жизни в воде и на дне.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раковина уменьшается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моллюсков раковина сильно уменьшена или почти исчезла. Это видно у слизней и у осьминогов, которым важнее гибкость тела или подвижность, чем тяжёлая защитная оболочка.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моллюсков сильно отличаются строением и образом жизни, но вместе образуют один из самых разнообразных типов животных.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моллюсков и их доля в многообразии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брюхоногих показывает, что именно эта группа лучше всего приспособилась к разным условиям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биологии о современном разнообразии типа Моллюски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42200" y="1264575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мускулистая нога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передвигаются на широкой ноге, которая работает как медленный, но очень надёжный «двигатель». Такое движение помогает им ползать по земле, растениям и камням.
</a:t>
            </a:r>
            <a:endParaRPr lang="en-US" sz="942" dirty="0"/>
          </a:p>
        </p:txBody>
      </p:sp>
      <p:sp>
        <p:nvSpPr>
          <p:cNvPr id="12" name="Text 2"/>
          <p:cNvSpPr txBox="1"/>
          <p:nvPr/>
        </p:nvSpPr>
        <p:spPr>
          <a:xfrm>
            <a:off x="442200" y="1977725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как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из слизи уменьшает трение и не даёт телу повреждаться о поверхность. У наземных видов слизь ещё и помогает сохранять влагу, что особенно важно на суше.
</a:t>
            </a:r>
            <a:endParaRPr lang="en-US" sz="1005" dirty="0"/>
          </a:p>
        </p:txBody>
      </p:sp>
      <p:sp>
        <p:nvSpPr>
          <p:cNvPr id="13" name="Text 3"/>
          <p:cNvSpPr txBox="1"/>
          <p:nvPr/>
        </p:nvSpPr>
        <p:spPr>
          <a:xfrm>
            <a:off x="442200" y="2690880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пища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брюхоногие питаются растениями, водорослями или остатками органических веществ. Благодаря этому они участвуют в переработке растительного материала в природе.
</a:t>
            </a:r>
            <a:endParaRPr lang="en-US" sz="950" dirty="0"/>
          </a:p>
        </p:txBody>
      </p:sp>
      <p:sp>
        <p:nvSpPr>
          <p:cNvPr id="14" name="Text 4"/>
          <p:cNvSpPr txBox="1"/>
          <p:nvPr/>
        </p:nvSpPr>
        <p:spPr>
          <a:xfrm>
            <a:off x="442200" y="3404030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 разных средах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брюхоногие дышат лёгким, расположенным в мантийной полости. У водных видов для газообмена используются жабры, приспособленные к жизни в воде.
</a:t>
            </a:r>
            <a:endParaRPr lang="en-US" sz="1068" dirty="0"/>
          </a:p>
        </p:txBody>
      </p:sp>
      <p:sp>
        <p:nvSpPr>
          <p:cNvPr id="15" name="Text 5"/>
          <p:cNvSpPr txBox="1"/>
          <p:nvPr/>
        </p:nvSpPr>
        <p:spPr>
          <a:xfrm>
            <a:off x="442200" y="4117180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хорошо развиты щупальца, глаза и обоняние. Эти органы помогают находить пищу, различать препятствия и избегать опасности.
</a:t>
            </a:r>
            <a:endParaRPr lang="en-US" sz="1087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моллюски: улитки и слизни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722" y="996277"/>
            <a:ext cx="3871056" cy="3777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моллюски: фильтрация воды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моллюски: фильтрация воды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взрослая устрица способна пропускать через себя десятки литров воды в сутки. Поэтому двустворчатые помогают очищать воду и уменьшают её мутность.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пищи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проходит через жабры, где задерживаются частицы пищи и одновременно происходит газообмен. Так моллюск получает питание и кислород почти без активной охоты.
</a:t>
            </a:r>
            <a:endParaRPr lang="en-US" sz="1323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створки раковины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раковина состоит из двух створок, которые могут плотно смыкаться. У взрослого животного нет выраженной головы, поэтому тело кажется особенно компактным.
</a:t>
            </a:r>
            <a:endParaRPr lang="en-US" sz="1326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воде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обитают в морях и пресных водоёмах. Они часто малоподвижны и большую часть времени проводят на дне, в иле или песке.
</a:t>
            </a:r>
            <a:endParaRPr lang="en-US" sz="13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движения помогают моллюскам занимать свои места в природе: на суше, на дне водоёмов или в толще воды.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передвижения у разных моллюсков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животное, тем сложнее устроены его тело и система движения; это особенно заметно у головоногих.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групп моллюсков по школьному курсу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отличить кальмара от других головоногих и понять, как устроена его охота. У осьминога рук меньше, но они тоже очень подвижны.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щупалец
</a:t>
            </a:r>
            <a:endParaRPr lang="en-US" sz="6992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у кальмара, и две из них обычно длиннее остальных для захвата добычи.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о головоногих моллюсках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моллюск получает и использует пищу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питания моллюска и пути поступления пищи в организм.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51261"/>
            <a:ext cx="292200" cy="25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35028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51261"/>
            <a:ext cx="292200" cy="259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Дыхание, кровообращение и выделение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 воде и на суше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водных моллюсков газообмен идёт через жабры, которые находятся в мантийной полости. Наземные улитки дышат лёгким, приспособленным к жизни вне воды и работе в более сухой среде.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движется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моллюсков кровеносная система незамкнутая: кровь частично выходит из сосудов и омывает органы. У головоногих она замкнутая, что помогает быстро снабжать ткани кислородом.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лишнего из 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выделение у моллюсков отвечают почки. Они выводят продукты обмена и лишнюю воду, поддерживая внутреннюю среду организма и помогая животному приспосабливаться к условиям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среда обитания, раковина, питание и движение у основных групп типа Моллюски.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главных групп моллюсков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формы тела и способы передвижения связаны с образом жизни: ползание, фильтрация воды и активное плавание требуют разных приспособлений.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типу Моллюски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моллюсков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Личинка, которая уходит в путь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морских моллюсков из яйца выходит личинка, совсем не похожая на взрослое животное. Она свободно плавает в воде, расселяется на большие расстояния и затем постепенно превращается во взрослую форму.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у наземных улиток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наземных улиток развитие чаще идёт без свободноплавающей личинки. Молодой моллюск выходит из яйца уже похожим на взрослую особь, поэтому ему не нужно долго находиться в открытой воде.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в разных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видов оплодотворение происходит наружу, у других — внутри тела. Такой выбор связан с местом жизни моллюска: в воде и на суше условия для размножения заметно различаются.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двустворчатые моллюски: они очищают воду, задерживая взвесь и мелкие частицы. Другие группы поддерживают разнообразие живых организмов в водоёмах и на суше.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моллюсков в природе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не только занимают разные экологические ниши, но и поддерживают работу экосистем: очищают воду, служат пищей и участвуют в круговороте веществ.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 школьного курса биологии о роли моллюсков в экосистемах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моллюсков к жизни в разных условиях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высыхания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улитки прячутся в раковину и выделяют слизь, которая уменьшает потерю влаги. Это помогает им переживать сухую погоду и сохранять активность во влажные периоды.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грунте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часто зарываются в песок или ил. Так они защищаются от хищников, волн и сильного течения, оставаясь почти незаметными.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 бегство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способны менять окраску, сливаться с фоном и быстро уходить от опасности. Если этого недостаточно, они выпускают чернильное облако и скрываются.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и ядовитые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морских моллюсков есть крепкая раковина, которая служит надёжным щитом. У отдельных видов дополнительно встречаются ядовитые вещества, отпугивающие врагов.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 человек: польза и возможный вред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во многих странах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Мидии, устрицы, кальмары и осьминоги входят в рацион людей по всему миру. Эти моллюски ценятся за питательность и используются в блюдах разных кухонь.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Жемчуг и 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Жемчужницы способны образовывать жемчуг, который издавна считают драгоценным материалом. Его используют в ювелирных изделиях и как символ природной красоты.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для посадок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наземные моллюски поедают листья, стебли и молодую рассаду. Из-за этого они могут наносить заметный ущерб огородам, садам и цветникам.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и декор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моллюсков привлекают коллекционеров и часто становятся частью сувениров, школьных коллекций и декоративных изделий. Их ценят за форму, окраску и прочность.
</a:t>
            </a:r>
            <a:endParaRPr lang="en-US" sz="12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насколько непохожими могут быть представители одного типа: от спокойного прудовика до подвижного осьминога и жемчужницы.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представители типа Моллюски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одного типа встречаются животные с разным способом дыхания, передвижения и образом жизни, что подчёркивает их большое разнообразие.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«Тип Моллюски»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 моллюсках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 среди моллюсков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кальмар считается одним из самых крупных моллюсков: вместе со щупальцами его длина может превышать 10 метров. Такие размеры помогают ему быть успешным морским хищником.
</a:t>
            </a:r>
            <a:endParaRPr lang="en-US" sz="1212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похожие на наши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осьминогов очень сложные глаза, которые по устройству напоминают глаза позвоночных животных. Благодаря этому они хорошо различают движение, форму и освещение в воде.
</a:t>
            </a:r>
            <a:endParaRPr lang="en-US" sz="1215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из пищи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слизни накапливают ядовитые вещества из съеденной пищи и используют их против врагов. Так обычный обед превращается в способ самозащиты.
</a:t>
            </a:r>
            <a:endParaRPr lang="en-US" sz="1215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ряда головоногих моллюсков хорошо развиты память и способность к обучению. Это помогает им искать добычу, запоминать ориентиры и по-разному реагировать на опасность.
</a:t>
            </a:r>
            <a:endParaRPr lang="en-US" sz="1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моллюска по признакам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общим признакам строения и образа жизни моллюсков.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 — разные, но одинаково важные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удивляют сочетанием мягкого тела и самых разных приспособлений: от медленного ползания до быстрого плавания. Их роль в природе и жизни человека делает этот тип особенно важным для изучения.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2026-06-01T10:57:19Z</dcterms:created>
  <dcterms:modified xsi:type="dcterms:W3CDTF">2026-06-01T10:57:19Z</dcterms:modified>
</cp:coreProperties>
</file>