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 и естественный отбор
</a:t>
            </a:r>
            <a:endParaRPr lang="en-US" sz="307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наследственные изменения и отбор формируют разнообразие живой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сложилась теория эволюции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эволюции не возникла сразу: её выстраивали наблюдения природы, сравнение видов и данные науки. От Дарвина и Уоллеса до синтетической теории — это путь к современному пониманию изменений в популяциях.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 — материал для эволюции
</a:t>
            </a:r>
            <a:endParaRPr lang="en-US" sz="2487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новых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появляется благодаря мутациям и комбинативным процессам. Именно она создаёт различия между особями, на которые затем может действовать естественный отбор в течение многих поколений.
</a:t>
            </a:r>
            <a:endParaRPr lang="en-US" sz="1092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Генные, хромосомные и геномные мутации изменяют наследственный материал по-разному. Они могут формировать новые аллели, менять структуру хромосом или число хромосом, увеличивая наследственное разнообразие популяций.
</a:t>
            </a:r>
            <a:endParaRPr lang="en-US" sz="1054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 признаков возникают при независимом расхождении хромосом, кроссинговере и случайном слиянии гамет. Поэтому потомство не копирует родителей полностью, а наследует уникальный набор признаков.
</a:t>
            </a:r>
            <a:endParaRPr lang="en-US" sz="10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в природе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вода, свет, территория и укрытия распределяются неравномерно, поэтому особи постоянно сталкиваются с дефицитом. Чем плотнее популяция, тем сильнее выражена конкуренция за жизненно важные ресурсы.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бывает борьба между особями одного вида: у них совпадают потребности, местообитания и способы питания. Именно такая конкуренция чаще всего влияет на успех размножения и выживание.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могут соперничать за один и тот же ресурс, а также вступать в отношения хищник—жертва, паразит—хозяин или конкурировать за пространство. Все эти связи входят в борьбу за существование.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засуха, недостаток света, наводнения и другие неблагоприятные условия тоже являются формой борьбы за существование. В таких ситуациях выживают не случайные особи, а те, чьи признаки лучше подходят к среде.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естественный отбор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конкуренция приводят к накоплению адаптаций в популяции.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оценивает не силу вообще, а приспособленность к данным условиям. Именно она определяет, чьи аллели будут переданы следующему поколению.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общей биологии, синтетическая теория эволюции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отбора — успешность выживания и размножения в конкретной среде.
</a:t>
            </a:r>
            <a:endParaRPr lang="en-US" sz="19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естественного отбора
</a:t>
            </a:r>
            <a:endParaRPr lang="en-US" sz="34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отбора зависит от условий среды и по-разному изменяет состав популяции.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уменьшает отклонения, движущий смещает признак, а разрывающий поддерживает разные крайние формы и может усиливать расхождение популяций.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общей биологии, 10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на которых видно действие отбора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не абсолютные величины, а условное усиление признака после смены условий среды. Во всех случаях отбор действует на наследуемые различия, а не на отдельную особь.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меняется, частота полезного признака растёт за несколько поколений. Это и есть популяционный, а не индивидуальный результат отбора.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классическим примерам из общей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 естественный отбор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проводит человек, сознательно выбирая особей с нужными свойствами. Естественный отбор происходит без вмешательства человека и зависит от того, какие признаки помогают выжить в среде.
</a:t>
            </a:r>
            <a:endParaRPr lang="en-US" sz="110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искусственного отбора важны урожайность, размер плодов, молочность, плодовитость и декоративность. Для естественного — устойчивость к условиям среды, успешное размножение и сохранение потомства.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изменяют наследственные признаки в поколениях, но делают это по-разному. В обоих случаях сохраняются не случайные, а определённые варианты, однако критерий отбора определяется разными целями.
</a:t>
            </a:r>
            <a:endParaRPr lang="en-US" sz="1061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создаёт породы и сорта, полезные человеку. Естественный отбор повышает приспособленность организмов к природным условиям и может приводить к появлению новых адаптаций.
</a:t>
            </a:r>
            <a:endParaRPr lang="en-US" sz="11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248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0657" y="1466300"/>
            <a:ext cx="506363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6884" y="2192325"/>
            <a:ext cx="651038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 результат отбора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помогает не быть замеченным хищником или добычей. Она полезна только там, где фон среды совпадает с окраской организма и позволяет сливаться с окружающей обстановкой.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 и линька подстраивают организм под зимние или летние условия. Такое приспособление особенно важно в среде, где меняются температура, освещённость и заметность для врагов.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клюв отражает способ питания: он может быть тонким, крепким, длинным или коротким. Разные формы выгодны при разных источниках пищи и в разных местообитаниях.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 другие защитные структуры снижают вероятность поедания растениями. Они особенно эффективны там, где высока численность травоядных животных и сильное давление со стороны поедателей.
</a:t>
            </a:r>
            <a:endParaRPr lang="en-US" sz="1017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переносить засуху, засоление или холод повышает шансы вида сохраняться в неблагоприятной среде. Однако одно и то же приспособление может быть бесполезным или даже вредным при смене условий.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образование новых видов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между популяциями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разрывает свободное скрещивание и уменьшает обмен генами между группами особей. В результате каждая популяция начинает эволюционировать самостоятельно, накапливая собственные наследственные различия.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возникает при разделении ареала морями, горами, реками или большими расстояниями. Пространственный барьер препятствует встречам организмов и со временем может привести к формированию отдельных видов.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 репродуктивная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связана с разными местами обитания или сроками размножения. Репродуктивная проявляется тогда, когда скрещивание невозможно либо потомство оказывается нежизнеспособным или бесплодным.
</a:t>
            </a:r>
            <a:endParaRPr lang="en-US" sz="898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популяции существуют отдельно, тем сильнее расходятся их признаки. При достаточном накоплении различий возникает новый вид, приспособленный к своим условиям среды.
</a:t>
            </a:r>
            <a:endParaRPr lang="en-US" sz="9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 случайные изменения частот аллелей
</a:t>
            </a:r>
            <a:endParaRPr lang="en-US" sz="259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изменяет частоты аллелей не из-за их полезности, а по случайным причинам. Особенно заметно это в малых популяциях, где влияние случайности сильнее и быстрее.
</a:t>
            </a:r>
            <a:endParaRPr lang="en-US" sz="1207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новая популяция возникает из нескольких особей, её генофонд оказывается неполным. Редкие аллели могут исчезнуть сразу, а будущая группа будет отличаться от исходной.
</a:t>
            </a:r>
            <a:endParaRPr lang="en-US" sz="1207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катастроф, эпидемий или интенсивной охоты численность резко падает. Выжившие особи представляют лишь часть прежнего разнообразия, поэтому генетическая изменчивость заметно снижается.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признаков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появления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случайно по отношению к пользе для организма. Они не появляются потому, что нужны, а затем уже подвергаются действию естественного отбора.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значимых последствий мутаций относят устойчивость бактерий к антибиотикам, изменение окраски организмов и появление новых свойств ферментов, влияющих на обмен веществ.
</a:t>
            </a:r>
            <a:endParaRPr lang="en-US" sz="1047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невыгодны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мутации нейтральны или вредны, поэтому они не всегда заметны сразу. Однако даже редкие полезные изменения способны со временем закрепиться в популяции.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дают эволюции исходный материал. Без них не появлялись бы новые аллели, из которых затем отбор может сохранять полезные сочетания.
</a:t>
            </a:r>
            <a:endParaRPr lang="en-US" sz="10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признаки распространяются быстрее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закрепляются особенно быстро, если одновременно повышают выживаемость и число потомков. Слабое преимущество или узкая пригодность к условиям среды заметно замедляют их распространение.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эволюционный успех связан с совместным ростом жизнеспособности и репродуктивного результата, а не с одним полезным эффектом.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«Учение о естественном отборе», курс общей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060774"/>
            <a:ext cx="3950100" cy="14580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механизмов эволюции
</a:t>
            </a:r>
            <a:endParaRPr lang="en-US" sz="30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механизмы эволюции по источнику изменений, их характеру и типичному результату.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не заменяют друг друга: мутации создают разнообразие, отбор его фильтрует, а дрейф и изоляция меняют судьбу популяций по-разному.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общей биологии, раздел «Эволюция»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2319" y="3908754"/>
            <a:ext cx="298965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учения о естественном отборе
</a:t>
            </a:r>
            <a:endParaRPr lang="en-US" sz="3417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помогает объяснять появление устойчивости бактерий к лекарствам и подсказывает, почему схемы лечения нужно постоянно корректировать с учётом эволюции возбудителей.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отбор используют для оценки того, как загрязнение, изменение климата и фрагментация местообитаний влияют на выживание и размножение популяций.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оно важно для понимания устойчивости насекомых-вредителей к инсектицидам и для выбора более продуманных способов защиты растений.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биотехнология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отбора помогает сопоставлять искусственное улучшение хозяйственных признаков с естественными ограничениями, которые сохраняются даже у культурных организмов.
</a:t>
            </a:r>
            <a:endParaRPr lang="en-US" sz="8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бабочка на фоне копоти
</a:t>
            </a:r>
            <a:pPr algn="ctr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индустриального меланизма показывает, как изменение среды меняет преимущества окраски. Когда стволы деревьев темнели от сажи, более заметными становились светлые особи, и их доля сокращалась быстрее. После улучшения экологии равновесие могло смещаться в обратную сторону.
</a:t>
            </a:r>
            <a:endParaRPr lang="en-US" sz="10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и засуха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Галапагосских островах наблюдали, что в засушливые периоды выживают птицы с иными размерами и формой клюва. Такой клюв лучше помогает добывать доступную пищу, поэтому признак постепенно чаще передаётся потомкам и меняет облик популяции.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под давлением лекарства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лечение антибиотиком, часть бактерий может случайно оказаться устойчивой. Они переживают обработку, размножаются и быстро увеличивают свою долю. Так один препарат уже через несколько поколений теряет эффективность против популяции микробов.
</a:t>
            </a:r>
            <a:endParaRPr lang="en-US" sz="113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естественного отбора
</a:t>
            </a:r>
            <a:endParaRPr lang="en-US" sz="30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микроэволюции к макроэволюции
</a:t>
            </a:r>
            <a:endParaRPr lang="en-US" sz="25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изменений внутри популяций к формированию крупных систематических групп.
</a:t>
            </a:r>
            <a:endParaRPr lang="en-US" sz="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распространённые заблуждения об эволюции
</a:t>
            </a:r>
            <a:endParaRPr lang="en-US" sz="2239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Неидеальные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совершенных форм. Он сохраняет лишь те варианты, которые оказываются достаточно успешными именно в данных условиях, а не вообще в любой среде.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быть полезным, нейтральным или вредным в разных условиях. Поэтому оценивать приспособленность можно только с учётом конкретной среды обитания.
</a:t>
            </a:r>
            <a:endParaRPr lang="en-US" sz="1201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линейна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живой природы не идёт по прямой лестнице прогресса. В ней сохраняются реликтовые формы, а многие признаки представляют собой компромисс между разными функциями.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заранее заданной цели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популяциях не направлены к заранее известному результату. Отбор действует на уже имеющееся наследственное разнообразие и не планирует будущие формы жизни.
</a:t>
            </a:r>
            <a:endParaRPr lang="en-US" sz="12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естественный отбор остаётся ключом к пониманию эволюции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действует в одиночку, но именно он связывает наследственную изменчивость с приспособленностью. Благодаря этому становятся понятны адаптации, разнообразие организмов и происхождение новых видов.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2026-06-01T19:54:24Z</dcterms:created>
  <dcterms:modified xsi:type="dcterms:W3CDTF">2026-06-01T19:54:24Z</dcterms:modified>
</cp:coreProperties>
</file>