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Значение и механизмы регуляции дыхания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дыхания поддерживает жизнь, обеспечивая кислород и выводя углекислый газ.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доставляет кислород и удаляет углекислый газ, поддерживая обмен веществ и защиту от вредных факторов организмом через работу дыхательных органов.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 важно для организма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регуляция через дыхательный центр контролирует дыхательные движения без сознательного усилия человека.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контроля дыхания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Произвольная регуляция позволяет сознательно изменять дыхание, например, задерживать или учащать вдохи и выдохи.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реагирует на уровень кислорода, углекислого газа и кислотность крови, поддерживая баланс газов.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дыхательного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располагается в продолговатом мозге, где расположены дорсальные и вентральные нейроны, отвечающие за генерацию дыхательного ритма.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мосто-продолговатого отдела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моста регулируют глубину и частоту дыхания, обеспечивая плавность вдохов и выдохов. Повреждение этих участков нарушает дыхание.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дыхательного центра в головном мозге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хеморецепторы отслеживают изменения pH и концентрации CO2 в спинномозговой жидкости, влияя на дыхательный центр.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хеморецепторов в дыхании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хеморецепторы в каротидных и аортальных телах реагируют на снижение кислорода и повышение CO2 в крови, стимулируя дыхание.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всех рецепторов обеспечивает постоянство газового состава крови и правильную адаптацию дыхания.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Геринга-Брейера тормозит вдох при растяжении лёгких, предотвращая излишнее перерастяжение тканей.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рефлексы в регуляции дыхания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рефлексы — кашель и чихание выводят раздражающие частицы и бактерии из дыхательных путей.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Фоноафферентные рефлексы контролируют поток воздуха при голосообразовании, обеспечивая нормальный звук речи.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рефлексы способствуют сохранению здоровья дыхательной системы и её адаптации к внешним воздействиям.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углекислого газа способствует активизации хеморецепторов и ускоряет дыхание для удаления излишков CO2.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кислорода в крови стимулирует периферические рецепторы, увеличивая глубину и частоту дыхания для поддержания газообмена.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обратной связи в дыхательной системе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значительный рост частоты дыхания при активной физической нагрузке у школьников.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МГМУ, 2022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увеличивает дыхательную частоту и содержание CO2, что свидетельствует о повышении метаболизма.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нагрузки на дыхание: диаграмма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94818"/>
            <a:ext cx="4365000" cy="222101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частоты дыхания и жизненной ёмкости лёгких в зависимости от возраста человека.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частота дыхания уменьшается, а жизненная ёмкость лёгких снижается, влияя на функциональность дыхания.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параметры в разные возрастные периоды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и поверхностное дыхание возникает при боли, волнении или интенсивной физической нагрузке, снижая эффективность газообмена.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Чейн-Стокса — циклы нарастающего и затихающего дыхания наблюдаются при поражении центральной нервной системы, отражая серьёзные нарушения.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Куссмауля — глубокие и частые вдохи присущи диабетической коме, сигнализируя о метаболическом нарушении организма.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патологические типы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Гипервентиляция возникает при стрессовых ситуациях и тревоге, вызывая усиленное дыхание, что снижает уровень углекислого газа в крови и может привести к головокружению и покалыванию кожи.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продолжительной гипервентиляции снижается концентрация CO2, что иногда становится причиной судорог и ухудшения самочувствия, особенно при эмоциональном перенапряжении.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Гиповентиляция развивается при заболеваниях лёгких и нарушениях сознания, когда дыхание замедляется, что ведёт к накоплению углекислого газа и снижению кислорода в крови.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гиповентиляции включают головные боли, чувство усталости и снижение работоспособности из-за недостаточного кислородного обмена в организме.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Гипервентиляция и гиповентиляция: причины и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физкультурой укрепляют дыхательные мышцы и повышают эластичность лёгких, что способствует увеличению жизненной ёмкости и улучшению общей дыхательной функции.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дыхательную функцию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тренированных людей быстрее и эффективнее происходит адаптация дыхания к нагрузкам, что позволяет организму лучше использовать кислород и поддерживать физическую выносливость.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интенсивных тренировок уровень углекислого газа в крови возвращается к норме быстрее, что обеспечивает быстрое восстановление и оптимальное состояние дыхательной 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состояния, такие как страх или волнение, вызывают учащённое и поверхностное дыхание, что отражает реакцию организма на стрессовые ситуации.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эмоций и физиологических состояний на дыхание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плач прерывают дыхательный ритм, приводя к особенностям дыхательных пауз, а во время сна дыхание становится ровным и замедленным для восстановления организма.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дыхания помогают организму эффективно адаптироваться к разным эмоциональным и физиологическим состояниям в повседневной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гимнастика по методикам Бутейко и Стрельниковой развивает сознательный контроль над дыханием и способствует устойчивости к стрессу у школьников и взрослых.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дыхательные упражнения увеличивают вентиляцию лёгких, улучшая кислородный обмен и снижая риск респираторных заболеваний в период простудных эпидемий.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практики рекомендуются для профилактики, повышения общей работоспособности и укрепления здоровья дыхательной системы у детей и подростков.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дыхательных упражнений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дыхательный центр особо чувствителен к изменению уровня CO2, что приводит к быстрому учащению дыхания при физической активности и эмоциональном возбуждении.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особенности регуляции дыхания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имеют более адаптированную систему регуляции дыхания, за счёт чего дыхательные реакции становятся более стабильными и менее подвержены резким колебаниям.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уменьшается эластичность лёгких и снижается скорость регуляторных реакций, что иногда вызывает затруднения в дыхании при нагрузках у пожилых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дыхания в спорте: влияние и эффективность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Плавцы тренируют согласованность вдохов и выдохов с движениями, что помогает экономить энергию и поддерживать стабильный ритм. Это повышает выносливость и эффективность тренировочного процесса.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Синхронизация дыхания в плавании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бегунов и эффективность кислородного обмена
</a:t>
            </a:r>
            <a:endParaRPr lang="en-US" sz="1375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бегунов дыхание часто синхронизировано с шагами, что позволяет оптимально снабжать мышцы кислородом и своевременно выводить углекислый газ, повышая общую производительность.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регуляции дыхания часто возникают при инсультах, травмах головы и хронических болезнях лёгких, ухудшая общее состояние пациентов и усложняя лечение.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значение регуляции дыхания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проблем с дыханием позволяет уменьшить риск серьёзных осложнений и способствует успешной реабилитации после заболеваний и травм.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наблюдение у пульмонолога и контроль дыхательной функции особенно важны для пациентов с хроническими патологиями дыхательных органов.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исследовании 2021 года у подростков 13-14 лет показано, что при нагрузках вентиляция лёгких возрастает более чем в три раза по сравнению с покоем, что демонстрирует адаптационные возможности дыхания.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3,2 раза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максимальная вентиляция лёгких при физической нагрузке у подростков.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Исследование, Москва, 2021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биосенсоры позволяют в реальном времени отслеживать дыхательные параметры и выявлять возможные риски для здоровья с высокой точностью.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мобильные приложения предлагают интерактивные дыхательные тренажёры, которые помогают школьникам и спортсменам улучшать дыхательную функцию и профилактику заболеваний.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регуляции дыхания: новые технологии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регуляции дыхания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Нервные, гуморальные и рефлекторные механизмы эффективно регулируют дыхание, обеспечивая адаптацию и здоровье. Современные технологии открывают новые возможности для мониторинга и коррекции дыхательной функции.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2026-05-09T13:17:59Z</dcterms:created>
  <dcterms:modified xsi:type="dcterms:W3CDTF">2026-05-09T13:17:59Z</dcterms:modified>
</cp:coreProperties>
</file>