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факторов эволюции: ключевые понятия и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формируют разнообразие и приспособленность живых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эволюционной теории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описывает необратимые изменения живых организмов во времени. Основатели — Ламарк и Дарвин — заложили теоретическую базу, позволяющую понять происхождение видов, их видообразование и адаптацию, что является центральным аспектом биологического образования старшеклассников.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Наследственность: основа генетической информации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 через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стабильность биологических свойств, передавая генетическую информацию от родителей к потомкам. Молекулы ДНК и РНК хранят и кодируют эти данные, позволяя организму сохранять видовые характеристики.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законы в 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описывают, как признаки наследуются доминантно, рецессивно или независимо. Это объясняет разнообразие внешнего облика и внутренние характеристики среди организмов одного вида.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генов в развитии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определяют строение и функции тела, регулируя процессы роста и обмена веществ. Наследственность гарантирует предсказуемое развитие, одновременно создавая почву для вариаций через мутации.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двигатель эволюции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и 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проявляется в вариациях, вызванных внешними факторами: температурой, питанием, стрессом. Эти изменения не наследуются, но влияют на адаптационные возможности организма.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и её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рекомбинации создают устойчивые вариации, которые потом передаются потомкам. Это фундамент для естественного отбора и эволюционных изменений.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изменчивости для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 среди особей обеспечивает популяции гибкость и потенциал для выживания в меняющихся условиях, поддерживая долгосрочную эволюционную динамику.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источник новых генетических вариантов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Геновые мутации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изменения в ДНК, такие как точечные мутации, могут привести к появлению новых признаков. Иногда они оказываются полезными, повышая приспособленность вида.
</a:t>
            </a:r>
            <a:endParaRPr lang="en-US" sz="111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структуры хромосом — дупликации, инверсии, транслокации — создают сложные генетические вариации, влияя на наследование и эволюцию.
</a:t>
            </a:r>
            <a:endParaRPr lang="en-US" sz="116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и их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числа хромосом, например, трисомии, могут вызывать значительные биологические эффекты, иногда приводящие к новым формам жизни или видам.
</a:t>
            </a:r>
            <a:endParaRPr lang="en-US" sz="12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 как источник разнообразия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кроссинговера в половых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мейоза происходит обмен участками между гомологичными хромосомами, создавая новые комбинации аллелей и увеличивая наследственное разнообразие.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распределение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хромосом в гаметы обеспечивает уникальные генетические сочетания в потомстве, способствуя адаптации.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разнообразных гамет увеличивает вариации у потомков, что является ключевым процессом, предотвращающим накопление вредных мутаций.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 действии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сохраняет средние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отбора предотвращает крайние вариации, поддерживая оптимальные характеристики для конкретной среды, что помогает организму эффективно функционировать.
</a:t>
            </a:r>
            <a:endParaRPr lang="en-US" sz="101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формирует новые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изменяющихся условий признаки смещаются в определённую сторону, что способствует появлению новых адаптивных качеств.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стимулирует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отборе усиливаются крайние варианты признаков, создавая потенциал для возникновения новых форм и специализаций в популяции.
</a:t>
            </a:r>
            <a:endParaRPr lang="en-US" sz="10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 и их эволюционное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 их влияние на численность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вспышки заболеваний значительно сокращают численность популяций, что вызывает изменение генетического состава и открывает новые эволюционные перспективы.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и изменения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катастрофы вызывают перепады численности, что приводит к случайным изменениям в генофонде и запускает адаптивные процессы.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леммингов и динамика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 леммингов влияют на численность хищников и растительноядных, меняя структуру экосистем и стимулируя эволюционные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генов: роль случайности в эволюции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бутылочного горлышка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популяции снижает генетическое разнообразие, что влияет на дальнейшее эволюционное развитие вида и повышает риск накопления вредных генов.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при образовании новых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популяция, основанная на малом числе особей, несёт ограниченный набор генов, что отражается на ее генетической структуре и адаптивности.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 у замкнутых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изолированных популяциях часто проявляются наследственные болезни вследствие дрейфа генов и ограничения генетического потока.
</a:t>
            </a:r>
            <a:endParaRPr lang="en-US" sz="10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поток и миграции в эволюции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генами между популяциями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особей способствует переносу аллелей, что увеличивает генетическое разнообразие и снижает изоляцию между популяциями.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Сглаживание генетических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уменьшает генетические различия между популяциями, обеспечивая более равномерное распределение признаков и устойчивость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миграций с эволюционным значением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перелёты птиц и нерест лососёвых рыбы обеспечивают обмен генетическим материалом, способствуя адаптации в различных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как эволюционный механизм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растений: новые комбинации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растительном мире гибридизация способствует появлению форм с уникальными свойствами, например, новые сорта пшеницы и кукурузы. Смешение генетического материала разных видов расширяет адаптивный потенциал и улучшает устойчивость к неблагоприятным условиям.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гибридов в животном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различных видов или подвидов у животных иногда приводит к появлению гибридных форм с улучшенными характеристиками. Примером служат гибриды овцы и козы, которые демонстрируют адаптивные преимущества и новый набор признаков.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 эволюционной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гибридизации способен ускорять эволюцию, создавая новые виды или полиплоидные формы. Такие гибриды могут занять новые экологические ниши, что способствует биоразнообразию и развитию популяций.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Изоляция: географическая и репродуктивная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и формирование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географической изоляции служат Галапагосские острова, где разделение территорий привело к появлению уникальных вьюрков. Природные барьеры препятствуют контакту между группами и способствуют накоплению генетических различий.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барьеры и их биологическое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возникает из-за несовместимости брачных сигналов, морфологических особенностей или биохимических факторов. Это защищает виды от скрещивания и способствует поддержанию генетической целостности.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изоляции на эволюционные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ограничивает генетический обмен и способствует дивергенции популяций. Без контакта популяции развиваются независимо, что может привести к образованию новых видов и усилению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Антибиотикорезистентность: актуальный пример отбора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 антибиотикорезистентности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приобретают устойчивость через мутации и горизонтальный перенос генов. Частое и неправильное применение антибиотиков отбирает устойчивые штаммы, угрожая эффективному лечению инфекций.
</a:t>
            </a:r>
            <a:endParaRPr lang="en-US" sz="934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вызовы из-за устойчивых штаммов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резистентности у Staphylococcus aureus к метициллину снижает эффективность стандартных антибиотиков, увеличивая риск осложнений и смертности при инфекциях.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контроль антибиотикорезистентности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антибиотиков, контроль инфекций и разработка новых препаратов помогают замедлить распространение устойчивых бактерий и сохранить эффективность лечения.
</a:t>
            </a:r>
            <a:endParaRPr lang="en-US" sz="9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и его эволюционные пути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 на примере Дарвиновых вьюрков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изоляция на островах способствовала формированию новых видов вьюрков с различными клювами, адаптированными к пище. Эта изоляция обеспечила независимую эволюцию.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территории видообразование происходит через полиплоидию, когда изменяется число хромосом. Это приводит к быстрому образованию новых видов, не нуждающихся в пространственной изоляции.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видообразования для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видов расширяет генетические и экологические ниши, что укрепляет устойчивость экосистем и способствует эволюционному развитию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современные исследования эволюции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секвенирования геномов в изучении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определить точные изменения в ДНК, выявлять мутации и анализировать взаимосвязь видов. Это помогает проследить пути миграции и становление видов.
</a:t>
            </a:r>
            <a:endParaRPr lang="en-US" sz="999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раскрывают распределение аллелей и уровень разнообразия в популяциях, что важно для понимания адаптации и влияния эволюционных факторов.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эволюционных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геномных последовательностей позволяет строить филогенетические деревья и выявлять предков видов, раскрывая историю эволюционных изменений.
</a:t>
            </a:r>
            <a:endParaRPr lang="en-US" sz="120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и массовые вымирания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вымирание: масштаб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250 млн лет назад массовое вымирание привело к исчезновению 96% морских видов. Причиной стали вулканические извержения и экологический коллапс, которые очистили путь для новых форм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Мел-палеогеновое вымирание и падение динозавров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млн лет назад падение метеорита вызвало резкие изменения климата, что привело к исчезновению динозавров и массовому переформатированию животного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эволюционных ниш после катастроф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создают свободные экологические ниши, способствуя быстрому развитию новых групп организмов и увеличению биологического 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значение адаптаций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и мимикрия у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гусеницы используют окраску для маскировки и защиты от хищников. Мимикрия имитирует опасных или несъедобных видов, что повышает шансы на выживание.
</a:t>
            </a:r>
            <a:endParaRPr lang="en-US" sz="1168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конечностей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имеют мощные лапы для рытья, что является адаптацией к подземному образу жизни и улучшает добычу пищи и защиту от хищников.
</a:t>
            </a:r>
            <a:endParaRPr lang="en-US" sz="128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адаптаций с факторами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Адаптационные признаки закрепляются естественным отбором на основе изменчивости и взаимодействия с окружающей средой, обеспечивая выживаемость популяций.
</a:t>
            </a:r>
            <a:endParaRPr lang="en-US" sz="11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как пример управляемой эволюции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волка в собаку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Целенаправленный отбор человека создал разнообразные породы собак с нужными поведенческими и внешними признаками, демонстрируя ускоренную эволюцию под управлением.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сортов пшеницы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и селекция позволили получить высокоурожайные и устойчивые к болезням сорта, что улучшило продовольственную безопасность.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искусственного отбора в изменении коров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пород с высокой молочной продуктивностью и приспособленностью к условиям фермерства иллюстрирует направленный эволюционный процесс.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эволюционных процессов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вирусов в реальном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гриппа и коронавируса быстро модифицируются, что требует постоянного обновления вакцин и отражает динамичную адаптацию к условиям среды.
</a:t>
            </a:r>
            <a:endParaRPr lang="en-US" sz="1183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насекомых к инсектицидам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виды насекомых приобретают средства защиты от химических препаратов, что усложняет борьбу с вредителями и требует новых подходов.
</a:t>
            </a:r>
            <a:endParaRPr lang="en-US" sz="1182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растений к загрязнению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развивают устойчивость к тяжелым металлам и химическим загрязнителям, что демонстрирует текущие изменения в эволюционных процессах под воздействием антропогенных факторов.
</a:t>
            </a:r>
            <a:endParaRPr lang="en-US" sz="10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факторов эволюции для современности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формируют жизненные стратегии и биоразнообразие. Их понимание важно для решения медицинских, экологических и биотехнологических задач в современном мире.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2026-05-10T06:42:38Z</dcterms:created>
  <dcterms:modified xsi:type="dcterms:W3CDTF">2026-05-10T06:42:38Z</dcterms:modified>
</cp:coreProperties>
</file>