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7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Осип Эмильевич Мандельштам: поэт слова, памяти и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5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чья судьба стала историей русской литературы XX века.
</a:t>
            </a:r>
            <a:endParaRPr lang="en-US" sz="377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жизнь прошла на фоне распада империи, революций, гражданской смуты и укрепления советской власти. В этой эпохе особенно остро звучали вопросы свободы, памяти и ответственности художника перед историей.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и время перемен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Осип Мандельштам родился в 1891 году в Варшаве в еврейской семье, а детство и юность провёл в Петербурге, который рано стал для него культурным центром и личной точкой отсчёта.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Тенишевском училище, известном высоким уровнем гуманитарной подготовки и свободной интеллектуальной атмосферой. Там сформировался его интерес к языку, истории и точному литературному анализу.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Мандельштам слушал лекции в Сорбонне и Гейдельбергском университете. Европейское образование расширило его кругозор, усилило внимание к античности, филологии и традициям мировой культуры.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образование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из которого складывается поэтика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Мандельштама Петербург был не просто местом жизни, а пространством памяти и формы. В его стихах город возникает через камень, колонны, набережные и строгую линию фасадов, создавая ощущение порядка и исторической глубины.
</a:t>
            </a:r>
            <a:endParaRPr lang="en-US" sz="1150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как язык 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воспринимал петербургскую архитектуру почти как текст, который можно читать. Классические пропорции, детали зданий и ритм улиц у него связаны с преемственностью культуры, а не только с городским пейзажем.
</a:t>
            </a:r>
            <a:endParaRPr lang="en-US" sz="1245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история и имперское наследие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Петербурга соединяются личные впечатления, память о Серебряном веке и представление о высокой культуре. Благодаря этому город у Мандельштама становится символом дисциплины мысли и внутренней собранности.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культурный образ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возник как реакция на расплывчатость символизма и стремился вернуть поэзии ясность, предметность и точность слова. Для Мандельштама это было не внешним правилом, а принципом мышления.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как литературное направление
</a:t>
            </a:r>
            <a:endParaRPr lang="en-US" sz="2827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Мандельштама форма всегда работает на смысл: ритм, синтаксис и звук создают плотную ткань текста. Читателю важно не только что сказано, но и как именно это построено.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акмеизм соединял европейскую образованность, античные и библейские мотивы, а также внутреннюю строгость. Поэтому стихи кажутся одновременно камерными, точными и очень ёмкими по содержанию.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ценили зримый образ, культурную дисциплину и уважение к наследию прошлого. Их поэзия не уходила от реальности, а делала её осязаемой, конкретной и интеллектуально насыщенной.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«Камень» и ранний этап творчества
</a:t>
            </a:r>
            <a:endParaRPr lang="en-US" sz="2906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закрепил за Мандельштамом репутацию одного из самых заметных поэтов нового поколения. В нём уже ясно слышны акмеистическая сдержанность, внимание к форме и культурной памяти.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1913 год — выход «Камня»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этого периода особенно заметны архитектурные мотивы, античные ассоциации и строгий ритм. Поэт строит стихотворение как точную смысловую композицию, где каждая деталь имеет значение.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ранней лирики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ранних текстах складываются его главные принципы: точное слово, высокая культурная насыщенность и отказ от размытости. «Камень» стал фундаментом всей дальнейшей поэтики Мандельштама.
</a:t>
            </a:r>
            <a:endParaRPr lang="en-US" sz="1334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авторского стиля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 литературный успех постепенно сменяется всё более опасным столкновением с властью.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дальше, тем сильнее в биографии поэта заметен разрыв между творческой свободой и политическим давлением.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из общеизвестной биографии Осипа Эмильевича Мандельштама: 1891, 1913, 1922, 1925, 1933, 1934, 1938.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Осипа Мандельштама
</a:t>
            </a:r>
            <a:endParaRPr lang="en-US" sz="21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978" y="1453774"/>
            <a:ext cx="258038" cy="29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3728" y="1453774"/>
            <a:ext cx="258038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5478" y="1453774"/>
            <a:ext cx="258038" cy="29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87228" y="1453774"/>
            <a:ext cx="258038" cy="294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язык и художественные особенности
</a:t>
            </a:r>
            <a:endParaRPr lang="en-US" sz="2578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Мандельштама требуют внимательного чтения: в них одно слово часто отсылает к нескольким культурным слоям сразу, а короткая строка может нести широкий исторический смысл.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плотность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поэзии постоянно присутствуют античность, Библия, европейская история и русская классика. Эти пласты не украшают текст, а создают ощущение непрерывности человеческой культуры.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 культурой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тщательно выстраивает ритм, синтаксис и звуковые повторы. Благодаря этому стихотворение выглядит не случайным потоком чувств, а продуманной и законченной словесной конструкцией.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форма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метафоры не просто живописны: они помогают размышлять о времени, памяти и судьбе. Поэтому поэтический образ у Мандельштама всегда одновременно конкретен и философски насыщен.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как мысль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 у него выполняет не декоративную, а защитную функцию: она помогает человеку сохранить внутреннюю цельность, когда вокруг рушатся привычные нормы и исторические опоры.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культуры и исторической памяти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Мандельштама культура — это живая связь времён, где античность, Ренессанс, русская классика и современность образуют единое духовное пространство, а не набор отдельных цитат.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стихах, и в прозе поэт отстаивал право культуры на непрерывность. Именно поэтому его тексты звучат как сопротивление забвению, насилию и духовному обеднению.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52500" y="241125"/>
            <a:ext cx="21879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изменение личной судьбы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454450" y="19246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 — жизнь в новой реальности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продолжал писать, но возможности публикации становились всё уже. Он стремился сохранить собственный голос и не подчинить творчество политической конъюнктуре.
</a:t>
            </a:r>
            <a:endParaRPr lang="en-US" sz="1304" dirty="0"/>
          </a:p>
        </p:txBody>
      </p:sp>
      <p:sp>
        <p:nvSpPr>
          <p:cNvPr id="10" name="Text 3"/>
          <p:cNvSpPr txBox="1"/>
          <p:nvPr/>
        </p:nvSpPr>
        <p:spPr>
          <a:xfrm>
            <a:off x="3270825" y="3462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 — перелом эпохи
</a:t>
            </a:r>
            <a:pPr algn="r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изменила привычный культурный мир, в котором формировался Мандельштам. Исчезла стабильная литературная среда, а место свободного разговора всё чаще занимали идеологические требования.
</a:t>
            </a:r>
            <a:endParaRPr lang="en-US" sz="1308" dirty="0"/>
          </a:p>
        </p:txBody>
      </p:sp>
      <p:sp>
        <p:nvSpPr>
          <p:cNvPr id="11" name="Text 4"/>
          <p:cNvSpPr txBox="1"/>
          <p:nvPr/>
        </p:nvSpPr>
        <p:spPr>
          <a:xfrm>
            <a:off x="3270825" y="35030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 — нарастающее давление
</a:t>
            </a:r>
            <a:pPr algn="r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усилением цензуры и контроля конфликт между независимой поэтической позицией и государством становился всё острее. Это напрямую повлияло на судьбу Мандельштама и его дальнейшие аресты.
</a:t>
            </a:r>
            <a:endParaRPr lang="en-US" sz="125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Цепь, ведущая к репрессиям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независимость, политический донос и последующие аресты в 1934 и 1938 годах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Воронежские тетради рождаются из опыта вынужденной жизни под надзором. В них слышны холод, тесная комната и тревога, но личное достоинство сохраняется и становится внутренней опорой.
</a:t>
            </a:r>
            <a:endParaRPr lang="en-US" sz="1508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Воронеж как пространство внутренней свободы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Теснота и ожидание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 удивляет прозрачностью при предельном напряжении мысли. Мандельштам не отказывается от сложности, однако делает каждую строку точной, сдержанной и особенно выразительной.
</a:t>
            </a:r>
            <a:endParaRPr lang="en-US" sz="1508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Собранность и ясность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книги и тексты показывают развитие поэта от акмеистической ясности к трагическому свидетельству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выстраивается как движение от эстетической гармонии к исторической драме; поздние тексты превращаются в нравственное свидетельство времени.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2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Осипа Мандельштама
</a:t>
            </a:r>
            <a:endParaRPr lang="en-US" sz="2842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Осипа Мандельштама; даты публикаций и создания
</a:t>
            </a:r>
            <a:endParaRPr lang="en-US" sz="11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Мандельштам сохраняет поэтическую плотность речи, но разворачивает её в форму размышления. «Шум времени» соединяет личную память с размышлениями о культуре и эпохе.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и эссеистика Мандельштама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эссеистика строится на афористичности и точности наблюдений. Короткая фраза у него часто несёт не меньше смысла, чем развернутое стихотворное высказывание, и требует внимательного чтения.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Мандельштама помогает понять его взгляд на историю как на живой опыт, который входит в человека через язык, образы детства и культурные ассоциации.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этих мотивов — сопротивление духовному разрушению и попытка сохранить внутреннюю меру.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поэзия объединяет личную боль и историческое сознание; даже в трагедии у Мандельштама сохраняется доверие к слову.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стихотворения Осипа Мандельштама, 1935–1937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поздней лирики Мандельштама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поэта и судьба наследия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декабре 1938 года Мандельштам погиб в пересыльном лагере под Владивостоком. Точное место его захоронения до сих пор не установлено, что усиливает трагизм его биографии.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имя поэта долго возвращалось к читателю постепенно: через частные списки, публикации и исследовательский интерес. Его тексты сохранялись благодаря памяти близких и читателей.
</a:t>
            </a:r>
            <a:endParaRPr lang="en-US" sz="1308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Мандельштам был реабилитирован, и его место в литературе стало общепризнанным. Сегодня он воспринимается как один из самых честных и мужественных голосов XX века.
</a:t>
            </a:r>
            <a:endParaRPr lang="en-US" sz="1396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судьба стала символом не только репрессий, но и верности художественному слову. Именно поэтому Мандельштам остаётся значимым для исторической памяти и культурного самосознания.
</a:t>
            </a:r>
            <a:endParaRPr lang="en-US" sz="13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 Ахматовой и Гумилёвым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входил в круг поэтов, для которых слово было не украшением, а формой духовной дисциплины. Общение с Ахматовой и Гумилёвым укрепляло ощущение высокой ответственности перед поэзией и культурой.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эпохи и творческой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Серебряного века давала редкую возможность спорить о языке, истории и назначении искусства. В этой атмосфере Мандельштам формировал собственную интонацию, где личный голос сочетался с культурной памятью и строгой формой.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окружение Серебряного века
</a:t>
            </a:r>
            <a:endParaRPr lang="en-US" sz="26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его строки цитируют, изучают и переводят, а интерес к личности поэта остаётся устойчивым в школе, науке и культуре.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эпохи репрессий, тем шире внимание к Мандельштаму: из узкого круга он вошёл в общий культурный канон.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публикаций и изучения наследия Мандельштама; обзорно, XX–XXI века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Рецепция и влияние Мандельштама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900" y="1222603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1275" y="1205853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50" y="1205853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18025" y="1205853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Мандельштам важен школьнику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показывает, что точное слово способно сохранять достоинство личности даже тогда, когда вокруг царят страх и насилие. Его стихи учат внимательному чтению и ответственности за речь.
</a:t>
            </a:r>
            <a:endParaRPr lang="en-US" sz="1330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его судьбу легче увидеть, как частная биография оказывается связана с большими историческими переломами. Это помогает воспринимать прошлое не как набор дат, а как человеческий опыт.
</a:t>
            </a:r>
            <a:endParaRPr lang="en-US" sz="1359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образованность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Мандельштама развивает вкус к классической культуре, античности, русской традиции и сложной форме. Он учит замечать, как в стихе соединяются мысль, образ и ритм.
</a:t>
            </a:r>
            <a:endParaRPr lang="en-US" sz="1383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жизнь напоминает, что интеллектуальная свобода требует внутренней смелости. Для современного школьника это важный пример верности убеждениям и человеческому достоинству.
</a:t>
            </a:r>
            <a:endParaRPr lang="en-US" sz="128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Мандельштам: слово как память и сопротивление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соединил точность акмеиста, глубину мыслителя и мужество свидетеля эпохи. Его поэзия учит беречь слово, память и человеческое достоинство.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2026-05-23T20:46:54Z</dcterms:created>
  <dcterms:modified xsi:type="dcterms:W3CDTF">2026-05-23T20:46:54Z</dcterms:modified>
</cp:coreProperties>
</file>