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размножение и развитие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размножаются и развиваются, что обеспечивает их выживание и разнообразие.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насекомых и их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населяют разнообразные экосистемы, имеют голову, грудь и брюшко с тремя парами ног. Их изучение раскрывает процессы жизни и взаимодействия в природе.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насекомых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способствует быстрому приросту численности, позволяя насекомым осваивать новые территории и адаптироваться к переменам.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видов обеспечивает успешное поддержание популяций и противодействует угрозам вымирания.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поколений делает насекомых ведущей группой животных по численности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насекомых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 участием самцов и самок преобладает у большинства насекомых. Это обеспечивает смешивание генов и увеличивает адаптивные возможности видов.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основа для генетического разнообразия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например тли и некоторые муравьи, способны развиваться из неоплодотворённых яиц, что позволяет быстро расширять популяции при отсутствии партнёров.
</a:t>
            </a:r>
            <a:endParaRPr lang="en-US" sz="917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особый способ размножения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размножения — от классического до партеногенеза — повышает шансы насекомых на выживание в разных условиях среды.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размножения для выживания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репродуктивной системы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репродуктивной системы варьируется у разных отрядов и отражает особенности их размножения и поведения.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обладают парными семенниками и семяпроводами, а также железами, формирующими сперматофоры для передачи спермы.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есть яичники и яйцеводы, а также особые органы для хранения спермы, что позволяет откладывать оплодотворённые яйца в нужное время.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 сигналы в спаривании насекомых
</a:t>
            </a:r>
            <a:endParaRPr lang="en-US" sz="2256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Сверчки и кузнечики издают стрекотание, привлекая самок с помощью характерных звуковых паттернов.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 (феромоны)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выделяют феромоны, которые действуют на обоняние партнёра, обеспечивая эффективный поиск друг друга.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сигналы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Светлячки применяют световые вспышки ночью для опознания партнёров и установления контакта перед спариванием.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 и родительская забота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откладывают яйца в местах, которые обеспечивают безопасность и питание будущих личинок: на растениях, в почве, в воде или древесине.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мест откладки яиц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тараканы охраняют и переносят яйца, обеспечивая их сохранность. Однако большинство насекомых оставляют потомство без опеки, полагаясь на численность.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социальных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энтомологических исследований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плодовитости и развития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 яиц и время развития у разных видов насекомых, что отражает их адаптивные стратегии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плодовитость компенсирует высокую смертность молодых особей, обеспечивая сохранившиеся популяции.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полным превращением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будущего организма развиваются внутри яйца, обеспечивая защиту и питание необходимое для начала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яйца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активно питается и растет, а куколка — неподвижная стадия, во время которой происходит глубокая внутренняя перестройка тела.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 куколка — этапы роста и перестройки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способно к размножению и распространению, завершая жизненный цикл и обеспечивая продолжение вида.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(имаго)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стадий полного превращения насекомого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метаморфоза с ключевыми изменениями морфологии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неполным превращением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Нимфы, развивающиеся из яиц, внешне напоминают взрослых насекомых, но имеют меньший размер и не полностью сформированы. Они проходят серию линек, постепенно приобретая черты взрослой особи.
</a:t>
            </a:r>
            <a:endParaRPr lang="en-US" sz="894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нимф в природе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неполном превращении отсутствует стадия куколки как периода покоя. Вместо этого нимфы активно питаются и растут, претерпевая постепенные изменения до достижения взрослого состояния.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стадии куколки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неполного превращения насекомого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яйца к половозрелой особи через последовательные линьки нимфы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эмбрионального развития у насекомых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начинается с дробления яйца и формирования первичных клеточных слоев, закладывающих основу будущих тканей и органов.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сопровождается появлением сегментов тела и зачатков конечностей, глаз и других важных структур.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эмбрионального периода сильно варьирует в зависимости от вида и параметров окружающей среды, таких как температура и влажность.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гаструляции формируются три основных зародышевых слоя, из которых впоследствии развиваются все системы тела насекомого.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оказывают ключевое влияние на скорость развития яиц и личинок, регулируя биохимические процессы и метаболизм.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неблагоприятной среды у некоторых насекомых развивается диапауза — состояние покоя, позволяющее пережить неблагоприятные периоды, например, зимний холод.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насекомых,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скорость развития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температуры ускоряет обмен веществ у личинок, что сокращает время их развития и способствует более быстрому появлению следующего поколения.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тесно связаны с продолжительностью развития насекомых, влияя на их жизненный цикл и адаптацию к среде.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кастовая система социальных насекомых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муравьев, пчёл и термитов строго разделены касты: королева отвечает за откладку яиц и репродукцию.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особи занимаются кормлением, защитой и уходом за потомством, обеспечивая стабильность колонии.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выполняют функцию оплодотворения королевы в определённый период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социальная структура позволяет эффективно поддерживать численность потомства, достигающую сотен тысяч особей за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заботы о потомстве у насекомых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 строят сложные гнёзда, обеспечивающие личинкам надёжную защиту от хищников и неблагоприятных условий. Рабочие особи активно ухаживают за потомством и обеспечивают его пищей.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гнёзда ос и их защита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Жуки-некрофоры откладывают яйца на разлагающуюся органику. Личинки питаются отходами, что способствует очистке среды и поддержанию природного баланса.
</a:t>
            </a:r>
            <a:endParaRPr lang="en-US" sz="98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личинок жуками-некрофорами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оставляют яйца без охраны. Выживают только самые приспособленные личинки, способные самостоятельно защищаться и добывать пищу с ранних стадий.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заботы у большинства насекомых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необычных жизненных циклов насекомых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Листовёртки переживают зиму в виде яиц с плотной оболочкой, что обеспечивает защиту от холода и хищников до наступления весны.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Подёнки взрослеют быстро и живут всего несколько часов, успевая отложить яйца для поддержания популяции.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Жуки-щелкуны могут находиться в диапаузе по несколько лет, ожидая благоприятных условий для развития 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насекомых: роль развития и размножения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к изменениям среды и возможности для массового размножения обеспечивают их доминирование в большинстве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развития позволяет насекомым эффективно занимать различные экологические ниши и снижать конкуренцию между видами.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развития для жизненного успеха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размножения и развития раскрывает причины высокой численности насекомых и их устойчивость в природе, а также способствует эффективному управлению и сохранению биоразнообразия.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2026-05-07T15:41:31Z</dcterms:created>
  <dcterms:modified xsi:type="dcterms:W3CDTF">2026-05-07T15:41:31Z</dcterms:modified>
</cp:coreProperties>
</file>