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окружает нас каждый день и говорит на языке звуков.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вокруг нас: как звучит мир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музыки: первые открытия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музыки дети учатся слышать мелодию, ритм и тембр, знакомятся с нотами и инструментами, а ещё узнают, как музыка передаёт настроение и помогает запоминать.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— это главная звуковая линия произведения. Её можно узнать и даже тихо напеть, потому что она запоминается лучше всего.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музыка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звукам выстраиваться по порядку: длинные и короткие, быстрые и медленные. Благодаря ритму музыка становится собранной и понятной.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и тембр делают звучание выразительным. Один инструмент может играть так же, как другой, но голос каждого всё равно будет слышен по-своему.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рядом с нами каждый день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праздник становится ярче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актовом зале звучит весёлая песня, праздник сразу оживает. Ребята улыбаются, подпевают и чувствуют, что все вокруг настроены на одно радостное событие. Такое выступление легко представить на школьной сцене.
</a:t>
            </a:r>
            <a:endParaRPr lang="en-US" sz="1069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тоже звучит музыка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музыка появляется в напевах, колыбельных и любимых песнях, которые слышны из комнаты или с телефона. Она делает обычный вечер спокойнее, а иногда помогает всей семье подпевать вместе. Для рисунка подойдёт уютная домашняя сцена.
</a:t>
            </a:r>
            <a:endParaRPr lang="en-US" sz="1078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Мультфильм без музыки — совсем не то
</a:t>
            </a:r>
            <a:pPr algn="ctr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мультфильмах музыка помогает понять, что чувствует герой: радуется он, удивляется или попадает в смешную переделку. Иногда одна короткая мелодия уже рассказывает целую историю. Поэтому сцену с экраном и героями часто сопровождают знакомые звуки.
</a:t>
            </a:r>
            <a:endParaRPr lang="en-US" sz="98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семь нот, ученик может читать простые мелодии на нотном стане и понимать, что нужно спеть или сыграть.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музыки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нот помогают записывать мелодии и точно передавать высоту звуков.
</a:t>
            </a:r>
            <a:endParaRPr lang="en-US" sz="158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звуки звучат легко и тонко. Их можно сравнить с пением птиц или звуком маленькой флейты, которая будто взлетает вверх.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и низкие звуки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звуки кажутся более глубокими и тяжёлыми. Они напоминают контрабас, большой барабан или низкий мужской голос, который звучит уверенно.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музыке встречаются и высокие, и низкие звуки, она становится объёмной. Слушать такую разницу особенно интересно — будто звуки разговаривают друг с другом.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звука к произведению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простых музыкальных элементов рождается песня или пьеса.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0962" y="1205475"/>
            <a:ext cx="420300" cy="420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семьи музыкальных инструментов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этих инструментов звучат струны. К ним относятся скрипка, виолончель и гитара. Их голос может быть нежным, певучим или очень ярким.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звук рождается от удара или встряхивания. Барабан, бубен, треугольник и ксилофон помогают держать ритм и делают музыку живее.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782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Духовые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появляется, когда музыкант направляет воздух в инструмент. Флейта, труба и саксофон умеют звучать по-разному: от лёгкого до торжественного.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353335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1353335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звучат оркестр и хор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— это команда инструментов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оркестре каждый музыкант играет на своём инструменте, но все вместе создают одно большое звучание. Слушать такой коллектив интересно: одни инструменты ведут мелодию, другие поддерживают её ритмом и красками. На сцене это выглядит очень торжественно.
</a:t>
            </a:r>
            <a:endParaRPr lang="en-US" sz="1211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поёт как единый голос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хоре люди поют вместе и стараются звучать дружно, будто один большой голос. Здесь важны внимание, дыхание и точный ритм, чтобы никто не выбился вперёд. Детский хор на сцене сразу создаёт тёплое и светлое впечатление.
</a:t>
            </a:r>
            <a:endParaRPr lang="en-US" sz="138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дирижёр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1235100"/>
            <a:ext cx="1969500" cy="140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выступления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Дирижёр показывает музыкантам, когда начинать. Его первый жест помогает всем войти в музыку одновременно, без спешки и путаницы.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849200" y="2983100"/>
            <a:ext cx="18675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 такт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исполнения он задаёт темп и следит, чтобы оркестр или хор держались вместе. По его рукам видно, как быстро нужно звучать.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71750" y="2329925"/>
            <a:ext cx="17043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Дирижёр показывает, когда играть громче, тише, мягче или решительнее. Так музыка становится выразительной и похожей на живой разговор.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92675" y="1582300"/>
            <a:ext cx="17043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произведения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он даёт знак остановиться. Все музыканты завершают пьесу вместе, и звучание заканчивается аккуратно, как хорошо закрытая книга.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Песенный характер узнаётся по мягкой, плавной мелодии. Такая музыка будто поёт сама и легко запоминается, потому что в ней много протяжных звуков и спокойного движения.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танец и марш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Танцевальный характер связан с шагами, поворотами и ритмичными движениями. В нём часто слышны чёткие удары и повторения, которые сразу подсказывают: музыке хочется двигаться вместе с ней.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Маршевый характер звучит уверенно и ровно, как шаги колонны. Он помогает представить поход, построение или праздничное шествие, где каждый звук будто держит строй и порядок.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возникали в жизни людей и долго передавались на слух, от старших к младшим. Поэтому в них сохранились родной язык, привычные образы и тёплая домашняя интонация.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Колыбельные, хороводы и плясовые песни сопровождали разные занятия и обряды. Они помогали убаюкать малыша, собрать людей в круг или сделать праздник весёлым и дружным.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музыка обычно проста по мелодии, но очень выразительна. Её легко напеть, а ещё легко узнать по особому настроению, которое напоминает о традициях своего народа.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песнях слышны жизнь, труд и радость людей. Именно поэтому они кажутся близкими и понятными детям: в них нет ничего лишнего, зато есть живая душа.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композиторы и их музыка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которая оживает на сцене
</a:t>
            </a:r>
            <a:pPr algn="ctr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Ильич Чайковский подарил миру балеты, которые любят и взрослые, и дети. В концертном зале его музыка звучит особенно торжественно, а на афишах легко представить танцующих героев и свет сцены.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за роялем
</a:t>
            </a:r>
            <a:pPr algn="ctr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композитор сочиняет музыку, рядом часто стоит фортепиано, листы с нотами и тишина, в которой рождается новая мелодия. Так в воображении легко увидеть рабочий стол, концертный зал и будущую пьесу.
</a:t>
            </a:r>
            <a:endParaRPr lang="en-US" sz="1157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образы Сергея Прокофьева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Прокофьев умел создавать музыку, в которой сразу возникают характеры и события. Его произведения часто звучат как маленькие истории, поэтому рядом с портретом композитора уместна обложка детского музыкального альбома.
</a:t>
            </a:r>
            <a:endParaRPr lang="en-US" sz="107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сразу понять, кто перед нами: добрый герой, смешной персонаж или хитрый злодей. Одна и та же мелодия может сделать образ ласковым, смешным или загадочным.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сказках и мультфильмах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сцена спокойная, звучит тихая и плавная музыка. А во время погони, волнения или неожиданности появляются быстрые, резкие звуки, которые будто подталкивают сюжет вперёд.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мультфильмах музыка часто повторяется рядом с одним героем или событием. Из-за этого персонаж становится узнаваемым, как будто у него есть собственная музыкальная визитка.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музыку внимательно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настроиться на прослушивание и убрать всё лишнее. Тогда легче заметить, какая музыка звучит: спокойная или бодрая, громкая или тихая, медленная или быстрая.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звучания полезно прислушиваться к повторяющимся фразам и паузам. Они помогают понять, как устроено произведение и где в нём меняется настроение.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попытаться узнать знакомые инструменты по звуку. У каждого из них свой голос, поэтому слушать музыку — почти как разгадывать музыкальную загадку без подсказки.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прослушивания удобно сравнить свои впечатления с тем, что услышали другие. Так развивается слух, память и умение замечать в музыке важные детали.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важно внимательно слушать учителя и не перебивать одноклассников. Тогда каждый сможет услышать музыку, выполнить задание и не потерять ни одной важной нотки.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на уроке музыки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руках инструмент, обращаться с ним нужно аккуратно и бережно. Инструменты любят осторожность, ведь они помогают звучать красиво и совсем не любят лишнего шума.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пения нужно сидеть или стоять ровно и дышать спокойно. А при слушании произведения лучше сохранять тишину, чтобы музыка могла звучать ясно и свободно.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разучивается песня на уроке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на уроке музыки: от первого прослушивания до уверенного исполнения всей песни.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706" y="3000196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53468" y="3000196"/>
            <a:ext cx="315225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0331" y="509171"/>
            <a:ext cx="420300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3698700" cy="14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настроение человека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музыка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и яркая мелодия легко поднимает настроение. Она словно включает в комнате солнечный свет и помогает почувствовать радость, даже если за окном обычный день.
</a:t>
            </a:r>
            <a:endParaRPr lang="en-US" sz="1125" dirty="0"/>
          </a:p>
        </p:txBody>
      </p:sp>
      <p:sp>
        <p:nvSpPr>
          <p:cNvPr id="10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музыка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звуки помогают успокоиться и отдохнуть после шумного дня. Такая музыка звучит плавно, как тихий вечер, и помогает собрать мысли в порядок.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3176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для внимания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мелодии помогают сосредоточиться на чтении, рисовании или размышлении. Когда музыка не мешает, а поддерживает, учиться и работать становится легче и приятнее.
</a:t>
            </a:r>
            <a:endParaRPr lang="en-US" sz="112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школьной жизни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начинается со звука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школьной линейке музыка помогает почувствовать торжественность момента. Под неё дети выстраиваются ровно, слушают ведущих и понимают, что праздник уже начинается. Даже самый серьёзный день звучит немного добрее, когда рядом есть песня.
</a:t>
            </a:r>
            <a:endParaRPr lang="en-US" sz="1078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 актовом зале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концерте в актовом зале можно услышать песню, стихотворение и небольшое инструментальное сопровождение. Музыка делает школьное событие ярким и запоминающимся, а микрофон в руках ученика превращает обычный номер в маленькое сценическое чудо.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на сцене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выступлением хор долго репетирует, чтобы голоса звучали вместе и дружно. На сцене ребята смотрят друг на друга, слушают общий ритм и стараются петь уверенно. В зале это выглядит как настоящая командная работа.
</a:t>
            </a:r>
            <a:endParaRPr lang="en-US" sz="107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нам радоваться, думать и чувствовать друг друга. Она живёт в песнях, инструментах и школьных праздниках, а в 4 классе учит слушать внимательно и петь с удовольствием.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рядом с нами каждый день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2026-05-24T21:40:43Z</dcterms:created>
  <dcterms:modified xsi:type="dcterms:W3CDTF">2026-05-24T21:40:43Z</dcterms:modified>
</cp:coreProperties>
</file>