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в быту: что нужно знать школьнику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опасность часто прячется на самой обычной полке.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обычные вещи дома могут быть опасны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химия, лекарства и аэрозоли выглядят привычно, но при ошибке быстро становятся источником отравления, ожогов или пожара. Если знать признаки риска и сразу звать взрослого, многих происшествий можно избежать.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32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2787" y="135856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58413"/>
            <a:ext cx="891000" cy="79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625" y="1317313"/>
            <a:ext cx="65565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и предметы считаются опасными дома
</a:t>
            </a:r>
            <a:endParaRPr lang="en-US" sz="2292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Чистящие средства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для мытья и уборки могут разъедать кожу, раздражать глаза и дыхательные пути. Особенно опасны сильные составы для труб, отбеливатели и концентраты, если использовать их без инструкции.
</a:t>
            </a:r>
            <a:endParaRPr lang="en-US" sz="1141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Таблетки, сиропы и капсулы помогают только при правильной дозировке. Если взять их без разрешения, можно получить отравление или навредить желудку, печени и другим органам.
</a:t>
            </a:r>
            <a:endParaRPr lang="en-US" sz="1297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Аэрозоли и краски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Баллончики, лаки, клей и растворители выделяют летучие пары. Они легко воспламеняются, а при вдыхании могут вызывать головную боль, кашель и раздражение слизистых.
</a:t>
            </a:r>
            <a:endParaRPr lang="en-US" sz="1222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батарейка опасна, если её проглотить или повредить корпус. Протёкшие элементы могут обжечь кожу и вызвать раздражение глаз, а кнопочные батарейки особенно рискованны для детей.
</a:t>
            </a:r>
            <a:endParaRPr lang="en-US" sz="1144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 топливо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баллоны, зажигалки, топливо и другие горючие вещества опасны из-за взрыва и пожара. Риск возрастает, если рядом есть огонь, искры, тепло или плохое проветривание.
</a:t>
            </a:r>
            <a:endParaRPr lang="en-US" sz="1269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дома чаще всего скрывается риск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бытовой безопасности и памятки ОБЗР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комнатах опасные вещества и предметы встречаются по-разному, но чаще всего они находятся там, где их легко взять без внимания взрослых.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выше там, где хранится много химии и где доступ к ней не ограничен. Нижние полки и открытые шкафы особенно опасны для маленьких детей.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на упаковке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упаковках бытовой химии есть знаки, которые показывают опасность ещё до использования. Они предупреждают, что средство может быть ядовитым, едким, огнеопасным или вредным для здоровья.
</a:t>
            </a:r>
            <a:endParaRPr lang="en-US" sz="1598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Предупреждающие знаки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«Беречь от детей», «Не вдыхать» и «Не смешивать» помогают понять, как обращаться со средством безопасно. Если предупреждение выглядит серьёзным, к нему нужно относиться особенно внимательно.
</a:t>
            </a:r>
            <a:endParaRPr lang="en-US" sz="1448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надписи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опасные вещества попадают в организм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связана с проглатыванием, но вдыхание и попадание на кожу тоже быстро приводят к вреду. Все три пути требуют немедленной реакции.
</a:t>
            </a:r>
            <a:endParaRPr lang="en-US" sz="1459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бытовой безопасности и школьных памяток по ОБЗР
</a:t>
            </a:r>
            <a:endParaRPr lang="en-US" sz="145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одной неосторожности: оставить бутылку без крышки или поставить её рядом с напитком.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риска есть у сильных чистящих средств: ожог, отравление и пожарная опасность.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памятки по безопасности и правила использования бытовой химии
</a:t>
            </a:r>
            <a:endParaRPr lang="en-US" sz="3601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неосторожное действие со средством для труб или отбеливателем может вызвать сильное раздражение, кашель и опасную реакцию. При смешивании риск заметно возрастает.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использование бытовой химии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бытовой безопасности и ОБЗР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Лекарства: польза и опасность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принимают только тогда, когда это разрешили взрослые и понятно, сколько именно нужно. Самовольный приём может привести к передозировке и вреду для внутренних органов.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Таблетки, капсулы и сиропы нельзя брать из аптечки без спроса, даже если они выглядят знакомо. У разных препаратов разное действие, и ошибка может быть опасной.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лекарство случайно принято не по правилам, нужно сразу сообщить взрослому и не пытаться исправить ситуацию самостоятельно. Сохранённая упаковка помогает быстрее понять, что именно было принято.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смешивать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может возникнуть даже без дыма и огня. Любое смешивание требует осторожности, а в сомнительной ситуации лучше не экспериментировать.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памятки по безопасности и правила использования бытовой химии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по отдельности кажутся обычными, но вместе дают опасную реакцию. Поэтому смешивать бытовую химию без проверки нельзя никогда.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Аэрозоли, краски и растворители: где скрывается риск
</a:t>
            </a:r>
            <a:endParaRPr lang="en-US" sz="2302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Баллончик рядом с теплом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Аэрозольный баллончик кажется обычной вещью, пока его не оставят возле плиты или батареи. Нагрев повышает давление внутри, поэтому баллон нельзя прокалывать, бросать в огонь или держать на солнце.
</a:t>
            </a:r>
            <a:endParaRPr lang="en-US" sz="129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Запах, который лучше не вдыхать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Лак, клей и растворители выделяют пары, которые могут раздражать горло и дыхательные пути. Если в комнате резко пахнет химией, нужно открыть окно, отойти подальше и позвать взрослого.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расстояние — это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полезный в быту аэрозоль становится опасным рядом со свечой, конфоркой или искрой. Для работы с такими средствами важны проветривание, аккуратность и закрытая крышка после использования.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в доме самый высокий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гараж требуют наибольшего контроля: там чаще встречаются химия, топливо и источники нагрева.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 правилам бытовой безопасности и памяткам ОБЗР для школы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стоит проверять места, где вещи хранятся без ярких предупреждающих наклеек и без отдельного ящика.
</a:t>
            </a:r>
            <a:endParaRPr lang="en-US" sz="159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21" y="1462727"/>
            <a:ext cx="543900" cy="483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86976"/>
            <a:ext cx="543900" cy="435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 и мелкие опасные предметы: что важно помнить
</a:t>
            </a:r>
            <a:endParaRPr lang="en-US" sz="2114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Кнопочные батарейки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нельзя оставлять в доступе для маленьких детей: при проглатывании батарейка может быстро повредить ткани и требует немедленной помощи взрослых.
</a:t>
            </a:r>
            <a:endParaRPr lang="en-US" sz="1649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Протечки и повреждения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батарейка потекла или корпус сломан, трогать её руками не стоит. Внутреннее содержимое может раздражать кожу и попасть в глаза.
</a:t>
            </a:r>
            <a:endParaRPr lang="en-US" sz="1767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корпуса игрушек и бытовых устройств опасны тем, что открывают доступ к батарейке и другим химическим частям, скрытым внутри.
</a:t>
            </a:r>
            <a:endParaRPr lang="en-US" sz="173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подозрении на отравление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памяткам бытовой и школьной безопасности
</a:t>
            </a:r>
            <a:endParaRPr lang="en-US" sz="176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хранить опасные вещества дома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бытовую химию, лекарства и спреи только в оригинальной упаковке. Этикетка помогает быстро понять состав, срок годности и предупреждения без лишнего риска.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Ставьте такие вещи отдельно от еды, напитков и школьных принадлежностей. Лучшее место — закрытый шкаф или высокая полка, куда не дотянутся маленькие дети.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плотно закрывайте крышки и проверяйте, чтобы флаконы стояли устойчиво. Просыпавшееся средство убирают сразу, а повреждённую упаковку заменяют новой.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вреда бывают от домашних веществ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органы дыхания, кожа и пищеварительная система, поэтому важны защита, проветривание и точное соблюдение инструкций.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памятки по бытовой безопасности и ОБЗР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причинить несколько видов вреда, если его использовать неправильно или смешать с другим средством.
</a:t>
            </a:r>
            <a:endParaRPr lang="en-US" sz="150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9813" y="1317313"/>
            <a:ext cx="65565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аптечка и набор для безопасности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взрослыми
</a:t>
            </a:r>
            <a:pPr algn="ctr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должны быть телефон родителей и номера экстренных служб, чтобы при проблеме не тратить время на поиски нужного контакта.
</a:t>
            </a:r>
            <a:endParaRPr lang="en-US" sz="1498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первой помощи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Стерильные салфетки, чистая вода для промывания и одноразовые перчатки помогают действовать аккуратно до прихода взрослого или медиков.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лекарств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знать, какие лекарства есть дома и когда у них заканчивается срок годности, чтобы не использовать просроченные или неизвестные препараты.
</a:t>
            </a:r>
            <a:endParaRPr lang="en-US" sz="1426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запасах
</a:t>
            </a:r>
            <a:pPr algn="ctr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флаконы, неизвестные порошки и повреждённые упаковки не подходят для хранения. Их нельзя использовать без проверки взрослым.
</a:t>
            </a:r>
            <a:endParaRPr lang="en-US" sz="144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привычки каждый день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уборки руки нужно мыть с мылом, а крышки флаконов закрывать до щелчка. Это простое действие снижает риск случайного пролива и контакта с веществом.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Неизвестные жидкости нельзя пробовать, нюхать близко к лицу или переливать в бутылки из-под напитков. Ребёнку важно сразу позвать взрослого и не брать такие вещи в руки.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простые правила действительно защищают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Этикетка, закрытая крышка и отдельное хранение помогают не перепутать опасное средство с обычной вещью. Так снижается риск случайного глотания и ожогов.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убирает часть паров, особенно после использования аэрозолей, клея и растворителей. Свежий воздух уменьшает раздражение глаз, горла и дыхательных путей.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хранение не позволяет химии, еде и напиткам оказаться рядом. Это особенно важно на кухне, где ошибка может случиться очень быстро.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взрослых нужна всегда, когда средство неизвестно, пролилось или попало на кожу. Чем раньше начнут действовать, тем меньше будет вреда.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порядок — лучшая защита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34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есть почти в каждом доме, но риск уменьшается, если помнить маркировку, не смешивать средства, хранить их отдельно и сразу звать взрослого при любой тревожной ситуации.
</a:t>
            </a:r>
            <a:endParaRPr lang="en-US" sz="45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2026-05-20T20:38:08Z</dcterms:created>
  <dcterms:modified xsi:type="dcterms:W3CDTF">2026-05-20T20:38:08Z</dcterms:modified>
</cp:coreProperties>
</file>