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единая система: биосфера и гены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хранит жизнь, а гены — её преемственность.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область, где жизнь не просто существует, а активно преобразует Землю.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оболочка планеты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оболочек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гидросфера и литосфера не существуют отдельно: их соединяет жизнь. Организмы постоянно перемещают вещества между воздухом, водой и породами, создавая единую систему обмена.
</a:t>
            </a:r>
            <a:endParaRPr lang="en-US" sz="834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между мирами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занимает особое положение, потому что в ней встречаются минералы, гумус, вода и множество организмов. Это не просто слой на поверхности, а активная переходная зона.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как двигатель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задаёт биосфере её «работу»: растения, животные, грибы и микроорганизмы участвуют в круговоротах, формируют почву и изменяют состав среды.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 и их связь
</a:t>
            </a:r>
            <a:endParaRPr lang="en-US" sz="2994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968406"/>
            <a:ext cx="3929100" cy="14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как главная сила биосферы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совокупность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491900" y="3654377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объединяет все организмы Земли — от бактерий до деревьев и животных. Именно их совместная деятельность определяет направление изменений в биосфере.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6699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жизни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6699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живых систем характерны клеточное строение, обмен веществ, рост, раздражимость и размножение. Эти свойства отличают жизнь от неживой материи и делают её самоподдерживающейся.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8480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среды
</a:t>
            </a:r>
            <a:endParaRPr lang="en-US" sz="1325" dirty="0"/>
          </a:p>
        </p:txBody>
      </p:sp>
      <p:sp>
        <p:nvSpPr>
          <p:cNvPr id="17" name="Text 7"/>
          <p:cNvSpPr txBox="1"/>
          <p:nvPr/>
        </p:nvSpPr>
        <p:spPr>
          <a:xfrm>
            <a:off x="484800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не только приспосабливаются к среде, но и преобразуют её: накапливают кислород, создают органические остатки и участвуют в образовании почвы.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70260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жизни
</a:t>
            </a:r>
            <a:endParaRPr lang="en-US" sz="1325" dirty="0"/>
          </a:p>
        </p:txBody>
      </p:sp>
      <p:sp>
        <p:nvSpPr>
          <p:cNvPr id="19" name="Text 9"/>
          <p:cNvSpPr txBox="1"/>
          <p:nvPr/>
        </p:nvSpPr>
        <p:spPr>
          <a:xfrm>
            <a:off x="70260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размножению живое вещество непрерывно обновляется, а наследственность сохраняет устойчивые свойства видов. Так биосфера остаётся динамичной, но не распадается.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древней жизни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 торф — это следы древней органики, преобразованной временем и давлением. Такие вещества называют биогенными, потому что они возникли благодаря жизни.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биогенного происхождения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тоже связан с деятельностью организмов: многие морские организмы строят раковины и скелеты из карбоната кальция. После их накопления образуются мощные осадочные толщи.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фотосинтез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атмосферы также относится к биогенному веществу, поскольку он накопился в результате фотосинтеза. Без живых организмов состав воздуха был бы иным.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переходная среда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объединяет минеральную основу, гумус, воду и живые организмы. Она служит местом разложения, питания и роста, связывая неживую и живую природу.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Биогенное вещество и почва как переходная среда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599" y="572875"/>
            <a:ext cx="6664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и воздушная оболочки как среда обитания
</a:t>
            </a:r>
            <a:endParaRPr lang="en-US" sz="2631" dirty="0"/>
          </a:p>
        </p:txBody>
      </p:sp>
      <p:sp>
        <p:nvSpPr>
          <p:cNvPr id="11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850606" y="184169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не просто среда, а условие существования многих организмов. В ней легко растворяются вещества, поэтому обмен и питание в водных экосистемах идут особенно активно.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0606" y="157425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среда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0606" y="434783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особенно важен для фотосинтеза, а значит, определяет распределение многих растений и водорослей. Там, где света мало, сообщества строятся иначе.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0606" y="408039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50606" y="351245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Глубина, давление, солёность и температура сильно ограничивают распространение жизни. Поэтому даже в пределах одной оболочки условия могут быть очень разными.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0606" y="324501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среды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50606" y="267707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обеспечивает газообмен и защищает поверхность Земли от части космического излучения. Для наземных организмов она также служит пространством переноса семян, спор и газов.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50606" y="240963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защита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живое вещество особенное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проявляет себя через общие свойства клеток, а не только через химический состав.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составляют основную массу биосферы, но устойчивость поддерживается совместной работой всех групп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Bar-On YM, Phillips R, Milo R. The biomass distribution on Earth. PNAS, 2018.
</a:t>
            </a:r>
            <a:endParaRPr lang="en-US" sz="9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219619"/>
            <a:ext cx="3776100" cy="1549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живого вещества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живого вещества показывают, как организмы управляют веществом, энергией и связями между экосистемами.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функция по-своему поддерживает круговороты и делает биосферу устойчивой.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34488" y="1932906"/>
            <a:ext cx="325200" cy="2601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77613" y="3562981"/>
            <a:ext cx="325200" cy="2601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48588" y="3544561"/>
            <a:ext cx="297000" cy="2970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функция живого вещества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дыхание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при фотосинтезе, а животные, грибы и многие микроорганизмы используют его для дыхания. Так поддерживается постоянный обмен газов между живым миром и атмосферой.
</a:t>
            </a:r>
            <a:endParaRPr lang="en-US" sz="95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углекислого газа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возвращается в атмосферу при дыхании, разложении и горении органического вещества. Он снова включается в фотосинтез и делает газовый круговорот замкнутым.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тоже связан с живыми организмами: одни бактерии фиксируют его из атмосферы, другие возвращают в среду в процессе разложения и превращений соединений.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атмосферы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газовая функция нарушается, меняется состав воздуха, а вместе с ним — условия дыхания и фотосинтеза. Поэтому она критически важна для всей биосферы.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классических примера показывают, как организмы накапливают элементы и создают биогенные породы.
</a:t>
            </a:r>
            <a:endParaRPr lang="en-US" sz="2170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примерам моллюсков, диатомовых водорослей и морских организмов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классических примера накопления элементов особенно часто приводят в биологии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 г почвы могут жить до 10 млрд бактерий, обеспечивая разложение органических остатков и возврат минеральных веществ в круговорот.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почвенной микробиологии и биологии почв, справочные оценки для школьного курса биологии.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млрд
</a:t>
            </a:r>
            <a:endParaRPr lang="en-US" sz="7725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бактерий может жить в одном грамме почвы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и рыб нередко охватывают тысячи километров, помогая переносить вещества, семена и питательные элементы между разными экосистемами.
</a:t>
            </a:r>
            <a:endParaRPr lang="en-US" sz="1980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справочники и обзорные материалы о миграциях птиц; для примеров дальних перелётов используется порядок величины до 10 000 км.
</a:t>
            </a:r>
            <a:endParaRPr lang="en-US" sz="1467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 км
</a:t>
            </a:r>
            <a:endParaRPr lang="en-US" sz="6722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превышать дальность сезонных перемещений некоторых птиц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живого вещества и круговороты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наглядно виден результат биологического обмена: азот, кислород и углекислый газ постоянно участвуют в круговоротах, поддерживаемых живыми организмами.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азота и кислорода показывает, насколько устойчивый газовый фон создаётся и поддерживается биологическими процессами.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Sheet; состав атмосферы Земли (округлённые значения), актуальные справочные данные.
</a:t>
            </a:r>
            <a:endParaRPr lang="en-US" sz="7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23 пары хромосом, и именно в них хранится наследственная информация, обеспечивающая преемственность признаков между поколениями.
</a:t>
            </a:r>
            <a:endParaRPr lang="en-US" sz="1975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кариотип человека в стандартных учебных и справочных материалах.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пары
</a:t>
            </a:r>
            <a:endParaRPr lang="en-US" sz="7669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 образуют наследственный набор человека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термины сцепленного наследования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схема: от понятия гена и его положения в хромосоме к сцеплению и изменению сочетаний аллелей в мейозе.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ген находится в составе пары гомологичных хромосом, он обычно передаётся вместе с соседними участками, усиливая сцепление признаков.
</a:t>
            </a:r>
            <a:endParaRPr lang="en-US" sz="1922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схема сцепления генов в одной хромосоме.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хромосома
</a:t>
            </a:r>
            <a:endParaRPr lang="en-US" sz="483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передаёт гены как единый наследственный блок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968406"/>
            <a:ext cx="3929100" cy="14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и независимое наследование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хромосомы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491900" y="3654377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из разных хромосом расходятся в гаметы независимо, поэтому потомство получает больше новых сочетаний признаков и вариантов фенотипа.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6699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дистанция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26699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очень далеко друг от друга, кроссинговер часто разрывает их связь, и наследование становится почти независимым.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8480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сцепление
</a:t>
            </a:r>
            <a:endParaRPr lang="en-US" sz="1325" dirty="0"/>
          </a:p>
        </p:txBody>
      </p:sp>
      <p:sp>
        <p:nvSpPr>
          <p:cNvPr id="17" name="Text 7"/>
          <p:cNvSpPr txBox="1"/>
          <p:nvPr/>
        </p:nvSpPr>
        <p:spPr>
          <a:xfrm>
            <a:off x="484800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тесном расположении генов сохраняются родительские комбинации признаков, а рекомбинантные формы встречаются заметно реже.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70260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потомства
</a:t>
            </a:r>
            <a:endParaRPr lang="en-US" sz="1379" dirty="0"/>
          </a:p>
        </p:txBody>
      </p:sp>
      <p:sp>
        <p:nvSpPr>
          <p:cNvPr id="19" name="Text 9"/>
          <p:cNvSpPr txBox="1"/>
          <p:nvPr/>
        </p:nvSpPr>
        <p:spPr>
          <a:xfrm>
            <a:off x="70260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распределению потомков можно судить о силе сцепления и о том, насколько вероятен обмен участками между генами.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рекомбинация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рекомбинаций помогает строить генетические карты: чем реже разрывается сцепление, тем ближе расположены гены на хромосоме.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рекомбинаций с расстоянием показывает, что кроссинговер используется для оценки относительного положения генов.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генетического картирования; правило связи 1% рекомбинаций ≈ 1 cM в школьной генетике.
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440528"/>
            <a:ext cx="3776100" cy="1249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простые генетические задачи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генетике; метод сравнения родительских и рекомбинантных классов потомства.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родительских и рекомбинантных форм помогает понять, насколько тесно сцеплены гены, и без сложных формул сделать первичный вывод.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преобладание исходных сочетаний признаков, тем ближе расположены гены и тем ниже вероятность их разделения кроссинговером.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Биосфера, гены и устойчивость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остаётся устойчивой, потому что организмы не только меняют среду, но и сохраняют свои признаки через наследственность. Биосфера и гены вместе обеспечивают круговороты, разнообразие и непрерывность развития живого мира.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2026-07-26T10:13:43Z</dcterms:created>
  <dcterms:modified xsi:type="dcterms:W3CDTF">2026-07-26T10:13:43Z</dcterms:modified>
</cp:coreProperties>
</file>