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Lektion 12: Deutsche Osterbräuche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в Германии: символы, традиции и весенние семейные обычаи.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Ostern — один из самых важных праздников в Германии. Он объединяет церковные обряды, семейные встречи и школьные занятия, а его главные символы легко узнать по немецким названиям и ярким весенним деталям.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в Германии: праздник весны и традиций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Karfreitag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Страстная пятница открывает пасхальный период. Это день тишины и памяти о страданиях Христа, когда многие магазины закрыты, а семьи готовятся к празднику.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Ostersonntag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Пасхальное воскресенье — центральный день праздника. Утром дети ищут подарки и яйца, а затем семьи собираются за праздничным завтраком.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Ostermontag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Пасхальный понедельник завершает выходные. Его часто проводят в гостях, на прогулках или на небольших семейных встречах, особенно во время школьных каникул.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дни в Германии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образ новой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Пасхальный заяц связан не только с играми, но и с весной. Его образ напоминает о пробуждении природы, первых зелёных ростках и ощущении начала нового цикла, поэтому он так часто появляется на открытках и украшениях.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приносит сюрпризы детям?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немецкой традиции Osterhase прячет яйца и сладости, а потом дети отправляются на поиски. Особенно оживлённо это выглядит в саду: трава, корзинка, яркие ленты и цветы создают настоящую пасхальную сцену.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Osterhase — самый любимый пасхальный персонаж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Пасхальное яйцо в Германии означает новую жизнь и обновление, поэтому его красят в разные цвета, расписывают орнаментами и украшают наклейками.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используют натуральные красители: луковую шелуху, свёклу или другие растительные средства. Такие яйца выглядят особенно красиво и по-весеннему.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Спрятанные яйца становятся частью игры Ostereiersuche. Дети ищут их дома, в саду или в классе, а сам праздник превращается в весёлое совместное событие.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Ostereier: главный пасхальный символ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пасхальный день в немецкой семье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семейный сценарий на Пасху в Германии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1781" y="11622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12525" y="1168905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Ostereiersuche: почему эта игра так любима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внимательно осматривают сад, дом или школьный двор, чтобы заметить спрятанные яйца и сюрпризы. Игра развивает наблюдательность и умение быстро ориентироваться в пространстве.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 маленькие подарки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тайников обычно лежат шоколад, маленькие игрушки или крашеные яйца. Такие находки делают игру особенно радостной и создают ощущение настоящего праздника.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Ostereiersuche легко объединяет детей и взрослых. В ней важны не соревнование, а общая радость, смех и ожидание, поэтому она хорошо подходит для семейного праздника.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традицию часто используют и в школе: спрятанные сюрпризы помогают ученикам повторить лексику и одновременно почувствовать атмосферу немецкой Пасхи.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пасхальные символы чаще всего видны в домах, магазинах и детских играх.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 заяц доминируют в праздничном образе, а остальные элементы подчёркивают семейный, религиозный и сезонный характер Пасхи.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«Deutsche Osterbräuche»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связано с Пасхой в Германии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Osterstrauch — это ваза с весенними ветками, чаще всего из вербы, берёзы или форзиции. Их ставят в центре комнаты и делают заметной частью пасхального интерьера.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Ветки украшают расписными яйцами, лентами и маленькими фигурками. Такой декор хорошо смотрится дома, в школе и на витринах магазинов, создавая праздничное настроение.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Osterstrauch подчёркивает связь Пасхи с природой: светом, цветением и ожиданием тепла. Поэтому он воспринимается не только как украшение, но и как знак весны.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Osterstrauch и украшение домов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209" y="1734625"/>
            <a:ext cx="3796032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пасхальные традиции Германии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обычаи в Германии заметно различаются по регионам и часто отражают местную историю.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праздник объединяет разные местные формы: от костров и процессий до украшенных фонтанов и семейных прогулок.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региональных пасхальных традиций Германии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Osterfeuer обычно зажигают в пасхальную ночь или в субботу перед Пасхой, чтобы встретить праздник светом и обозначить конец зимы.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Osterfeuer — пасхальный огонь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жителей многих деревень и городов это не только обряд, но и повод собраться вместе: у костра разговаривают, поют и угощают гостей.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воспринимается как знак надежды, нового начала и возвращения тепла, поэтому он особенно хорошо подходит весеннему празднику.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особенно распространена в северных и восточных регионах Германии, где вокруг костров часто устраивают небольшие общественные встречи.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Пасхальная выпечка и сладости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пасхальном столе в Германии часто можно увидеть Hefezopf — сладкую плетёную булку, которую подают к завтраку вместе с чаем, соком и крашеными яйцами.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популярный символ — Osterlamm, пирог в форме ягнёнка. Его выбирают не только ради вкуса, но и из-за христианского значения Пасхи.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украшения встречаются дома, в школе и в витринах магазинов, поэтому дети легко узнают пасхальную тему в повседневной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яйца и ветки: именно они сильнее всего связывают Пасху с весной и домашним праздником.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32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«Lektion 12 Deutsche Osterbräuche», обобщение по теме; дата не указана.
</a:t>
            </a:r>
            <a:endParaRPr lang="en-US" sz="732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украшают Пасху в Германии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456" y="5236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2776955"/>
            <a:ext cx="318300" cy="254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верующих Пасха прежде всего связана с воскресением Христа и участием в праздничной службе. Это придаёт дню особую торжественность и напоминает о главной христианской традиции.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Пасха проходит спокойно и тепло: готовят завтрак, навещают родственников, гуляют вместе и дарят детям небольшие сюрпризы, создавая атмосферу общего праздника.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традиции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религиозные и светские обычаи часто существуют одновременно. Благодаря этому Пасха остаётся понятной и для верующих, и для тех, кто отмечает её как семейный весенний день.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и семейная сторона праздника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подготовки к Пасхальному понедельнику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пасхальных дней и семейных действий на основе материалов урока.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Пасхой немецкие школьники часто делают открытки, венки и аппликации с зайцами и яйцами, поэтому тема хорошо связана с творческими заданиями.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использовать праздник для изучения словарного запаса: Ostern, Ei, Hase, Frühling, Fest и Familie легко запоминаются через знакомые образы.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учащихся 7 класса эта тема особенно полезна, потому что соединяет язык, страноведение и понятные детские традиции, близкие по опыту.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задания помогают не только выучить новые слова, но и понять, как праздник выглядит в реальной жизни немецких семей и школ.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в школе и на уроках немецкого языка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«Lektion 12 Deutsche Osterbräuche», обобщение по теме; дата не указана.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символы Пасхи соединяют природу, религию и семейные традиции в Германии.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символ несёт своё значение, но вместе они показывают, что Пасха в Германии связана и с природой, и с верой, и с семейным праздником.
</a:t>
            </a:r>
            <a:endParaRPr lang="en-US" sz="1191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Пасхальные символы и их значение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образы по-разному подчёркивают весну, семью, религию и местные обычаи, поэтому один и тот же праздник воспринимается многогранно.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и заяц сильнее связаны с детскими и весенними представлениями, а огонь и ягнёнок — с религиозной и региональной традицией.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61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«Lektion 12 Deutsche Osterbräuche», оценка по признакам из темы; дата не указана.
</a:t>
            </a:r>
            <a:endParaRPr lang="en-US" sz="661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связаны с пасхальными символами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Пасха объединяет церковный смысл и повседневную семейную жизнь: рядом существуют служба, общий завтрак, прогулки и детские игры с поиском яиц.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легко узнаётся по своим символам — зайцу, яйцам, кострам и весенним веткам. Именно эти образы чаще всего видны в домах, школах и магазинах.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общей традиции разные земли Германии сохраняют свои местные обычаи. Поэтому Пасха остаётся одновременно национальным и очень региональным праздником.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немецкую Пасху особенной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в Германии показывает, как старые обычаи живут в современной семье и школе. Яйцо, заяц, костёр и весенние ветки делают праздник светлым, понятным и близким детям.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Ostern как праздник света и традиций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2026-05-25T02:14:57Z</dcterms:created>
  <dcterms:modified xsi:type="dcterms:W3CDTF">2026-05-25T02:14:57Z</dcterms:modified>
</cp:coreProperties>
</file>