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селекции в повышении урожайности и устойчивом развитии агросектора.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растений: концепция, значение, современные вызовы
</a:t>
            </a:r>
            <a:endParaRPr lang="en-US" sz="265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и научный контекст селекции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— искусственное формирование сортов с ценными признаками на основе наследственности. От Менделя до генной инженерии — путь развития науки XX и XXI веков.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высокой урожайности сортов — ключ к стабильному снабжению пищей и экономическому прогрессу сельхозпроизводства.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задачи селекции растений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питательных и вкусовых качеств продукции способствует пищевой безопасности и удовлетворяет потребности потребителей.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устойчивости к болезням и вредителям снижает потери урожая и уменьшает использование химикатов, сохраняя экологию.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растений к разнообразным климатическим условиям обеспечивает успешное выращивание культур в разных регионах мира.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в области селекции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страны, активно развивающие селекцию, включают Россию, Китай, США, Индию и Германию. Их программы охватывают зерновые, овощные и кормовые культуры.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масштабы селекционных проектов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развития в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2022 году в России зарегистрировано свыше 600 новых сортов, а экспорт семян вырос на 18%. За последнее десятилетие количество отечественных сортов увеличилось на 42%.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отбор заключается в выборке наиболее выразительных растений с нужными признаками для дальнейшего размножения и улучшения сорта.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методы селекции: индивидуальный и массовый отбор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отбор включает сбор лучших представителей всего населения растений для получения поколения с улучшенными характеристиками.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методы применяются как в полевых условиях, так и в лабораториях, что способствует постепенному накоплению желаемых качеств.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Контролируемое перенесение пыльцы позволяет создавать новые генетические комбинации с целевыми качествами растений и сортов.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опыление как способ создания гибридов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обеспечивает гибриды с повышенной урожайностью и устойчивостью к неблагоприятным факторам окружающей среды.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эффективен при селекции томатов, яблонь и огурцов для получения скороспелых и транспортабельных сортов.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опыление значительно расширяет генетический потенциал культур и ускоряет внедрение новых сортов.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гибридизация объединяет гены разных видов, например, тритикале — гибрид ржи и пшеницы, что улучшает качества культур.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и межродовая гибридизация и феномен гетерозиса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Гетерозис проявляется в первом поколении гибридов, давая урожайность и устойчивость, превосходящую родительские формы.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гибриды расширяют возможности селекции, способствуя устойчивости и развитию культур в сложных условиях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процесса селекции растений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и логика селекционного цикла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селекции на урожайность и продовольственную безопасность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растениеводческой продукции РФ за 15 лет увеличился на 40% благодаря внедрению прогрессивных сортов и технологий.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Улучшения селекции значительно повысили производительность и обеспечивают устойчивость к болезням, поддерживая продовольственную безопасность.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Росстат и отраслевые отчёты,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7000" y="2346900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— создание растений с увеличенным числом хромосом, что увеличивает размеры плодов и улучшает их качество.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как инструмент в селекции растений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7000" y="3606425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Применяется для создания безсемянных арбузов, крупноплодных клубник и расширения ассортимента кормовых злаков, повышая урожайность и устойчивость культур.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Гибридизация: синтез ценных генетических свойств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Гибридная кукуруза: повышение продуктивности на 50%
</a:t>
            </a:r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гибридных сортов кукурузы позволило значительно увеличить урожайность благодаря соединению генов лучших родительских форм. Эти гибриды отличаются высокой устойчивостью к неблагоприятным факторам и адаптивностью к разным условиям выращивания.
</a:t>
            </a:r>
            <a:endParaRPr lang="en-US" sz="1109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Томаты F1 и устойчивые сорта пшеницы
</a:t>
            </a:r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томатов F1 обеспечивает улучшенную транспортабельность и вкусовые качества, что важно для коммерческого производства. Аналогично, гибридные сорта пшеницы демонстрируют повышенную устойчивость к болезням и стрессам, что поддерживает стабильность урожая.
</a:t>
            </a:r>
            <a:endParaRPr lang="en-US" sz="122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38" y="1165912"/>
            <a:ext cx="4293900" cy="2348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3500" y="1165912"/>
            <a:ext cx="4293900" cy="2348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696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мутагенез и его вклад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мутагены, такие как нитрозометилмочевина и этиленимин, вызывают точечные изменения в ДНК семян, приводя к появлению новых признаков. Этот метод позволил разработать сорта ячменя и других культур с улучшенными агротехническими характеристиками.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2900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Физический мутагенез и селекционные достижения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гамма-излучения и рентгеновских лучей на растения инициирует мутации, направленные на повышение устойчивости к засухе и болезням. Такие методы способствовали появлению сортов риса, адаптированных к сложным климатическим условиям.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мутагенеза для создания новых сортов
</a:t>
            </a:r>
            <a:endParaRPr lang="en-US" sz="2278" dirty="0"/>
          </a:p>
        </p:txBody>
      </p:sp>
      <p:sp>
        <p:nvSpPr>
          <p:cNvPr id="10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инженерия: революция в селекции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Генно-модифицированные культуры и 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ГМО-соя и кукуруза, устойчивые к гербицидам и вредителям, позволяют снижать затраты на пестициды. Внедрение таких генов расширяет возможности аграрного производства без потери качества продукции.
</a:t>
            </a:r>
            <a:endParaRPr lang="en-US" sz="1202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CRISPR и 'золотой рис'
</a:t>
            </a:r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генов с помощью CRISPR дает точный и безопасный подход к улучшению растений. Создание 'золотого риса' с высоким содержанием β-каротина — пример улучшения пищевой ценности благодаря биоинженерии.
</a:t>
            </a:r>
            <a:endParaRPr lang="en-US" sz="12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селекция картофеля: успешные решения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новых сортов картофеля способствовало увеличению урожайности до 400 центнеров с гектара и улучшению устойчивости к фитофторе, что значительно повысило стабильность производства.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были улучшены вкусовые качества и технологические свойства клубней, а также расширен ассортимент картофеля на рынке, что позволило ему занять конкурентные позиции на международной арене.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отечественных селекционеров в пшенице
</a:t>
            </a:r>
            <a:endParaRPr lang="en-US" sz="2388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руководством П.П. Лукьяненко в России создано множество сортов пшеницы, отличающихся высокой засухоустойчивостью и морозостойкостью, что обеспечило прирост урожайности на 30% за 15 лет.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сорта успешно экспортируются более чем в 20 стран, и отличаются повышенным содержанием белка, благодаря чему расширяется их применение в различных климатических условиях.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революция и селекция риса в мировой практике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высокоурожайных сортов риса IR8 и последующих обеспечило рост урожайности до 6 тонн с гектара, что стало основой азиатской зелёной революции и улучшения продовольственной безопасности.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также повысила устойчивость этих сортов к избытку влаги и заболеваниям, а сокращение срока вегетации помогло вырастить большее число урожаев в году.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71550" y="2062900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методы микроклонального размножения и культура тканей обеспечивают быстрое размножение качественного посадочного материала, что позволяет поддерживать элитность сортов и оперативно реагировать на вызовы.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71550" y="270000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биотехнология в селекции растений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871550" y="3322425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использование молекулярных маркёров (MAS) ускоряет селекционный процесс, позволяя эффективно отбирать растения с нужными генами и создавать вирусоустойчивые сорта, востребованные на рынке.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38" y="1165912"/>
            <a:ext cx="4293900" cy="2348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3500" y="1165912"/>
            <a:ext cx="4293900" cy="2348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696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Кю Свалбардский глобальный банк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международный банк хранит более двух миллионов образцов семян, обеспечивая сохранность генетического разнообразия культур. Хранилище играет критическую роль в защите растений от глобальных экологических угроз и потери биоразнообразия.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2900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ВНИИ растениеводства им. Вавилова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ВНИИ растениеводства обладает одной из крупнейших коллекций генетических ресурсов в мире, поддерживая научные исследования и селекционные программы. Сохранение этих образцов гарантирует устойчивость аграрного сектора к заболеваниям и климатическим изменениям.
</a:t>
            </a:r>
            <a:endParaRPr lang="en-US" sz="1160" dirty="0"/>
          </a:p>
        </p:txBody>
      </p:sp>
      <p:sp>
        <p:nvSpPr>
          <p:cNvPr id="9" name="Text 2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сохранение генетических ресурсов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технологий CRISPR и прецизионного земледелия позволит создавать высокоточные генетические изменения, минимизируя экологические риски и улучшая адаптивность культур.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 вызовы будущего селекции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персонализированных сортов растений будет учитывать климатические особенности регионов и состав почв, что повысит продуктивность и сохранит природные ресурсы.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вызовом остаётся балансировка между высокой продуктивностью и сохранением биоразнообразия, требующая новых форм международного сотрудничества и нормативного регулирования.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растений: ключ к устойчивому будущему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играет решающую роль в обеспечении продовольственной безопасности и устойчивом развитии сельского хозяйства. Современные технологии открывают новые возможности, а сочетание традиционных и инновационных методов гарантирует сохранение биоразнообразия и повышение урожайности.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2026-05-10T06:06:25Z</dcterms:created>
  <dcterms:modified xsi:type="dcterms:W3CDTF">2026-05-10T06:06:25Z</dcterms:modified>
</cp:coreProperties>
</file>