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прямой: как записать и изучить линию на координатной плоскости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 точно описывает линию на 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уравнение прямой в 9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мост между чертежом и формулой: по нему находят точки, строят графики и сравнивают прямые. Понятие углового коэффициента помогает понять, как линия наклонена и как меняется ее положение.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на координатной плоскости и её точки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прямой задаётся парой чисел x и y. Если точка принадлежит прямой, её координаты делают уравнение верным равенством и подтверждают её положение на графике.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определяют линию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прямая однозначно проходит через две разные точки. Поэтому, зная две точки, можно восстановить всю линию и затем записать её уравнение.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 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состоит из осей Ox и Oy, расположенных под прямым углом. Все точки, удовлетворяющие уравнению, вместе образуют график прямой.
</a:t>
            </a:r>
            <a:endParaRPr lang="en-US" sz="11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прямой как изображение уравнения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два удобных значения переменной и вычисляют соответствующие координаты. Этого достаточно, потому что через две отмеченные точки можно провести только одну прямую.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линию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отметки точек на координатной плоскости их соединяют прямой линией. Так график показывает все точки, которые подходят данному уравнению, а не только выбранные примеры.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записано как y = kx + b, особенно удобно отметить точку пересечения с осью Oy. Она сразу показывает значение b и помогает быстрее понять расположение прямой.
</a:t>
            </a:r>
            <a:endParaRPr lang="en-US" sz="10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уравнения прямой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выбрать удобную запись для построения и решения задач.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описывают одну и ту же линию, но по-разному удобны: для графика, преобразований и частных случаев.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геометрии, тема «Уравнение прямой»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и направление прямой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наклон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больше нуля, прямая поднимается слева направо. Чем больше значение коэффициента, тем быстрее возрастает y при одинаковом изменении x.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наклон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меньше нуля, линия опускается слева направо. Это значит, что при увеличении x значение y уменьшается.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Крутизна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k, тем сильнее наклон прямой. Линия становится более крутой и заметнее отклоняется от горизонтали.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 = 0 уравнение принимает вид y = b. В этом случае получается горизонтальная прямая, где значение y не меняется.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помогает быстро найти место, где прямая пересекает вертикальную ось, и понять, насколько линия сдвинута вверх или вниз.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подставление x = 0 сразу показывает точку пересечения прямой с осью Oy.
</a:t>
            </a:r>
            <a:endParaRPr lang="en-US" sz="1404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уравнения прямой y = kx + b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прямую по уравнению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на координатной плоскости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график при разных значениях k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прямых одинаковое значение b, поэтому они проходят через одну и ту же точку на оси Oy.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k, тем быстрее растёт график; отрицательное k меняет направление на убывание.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 теме «Угловой коэффициент прямой»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уравнение прямой по двум точкам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k
</a:t>
            </a:r>
            <a:pPr algn="l" indent="0" marL="0">
              <a:lnSpc>
                <a:spcPct val="115000"/>
              </a:lnSpc>
              <a:buNone/>
            </a:pPr>
            <a:r>
              <a:rPr lang="en-US" sz="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вычисляют угловой коэффициент по формуле k = (y2 − y1) / (x2 − x1). Он показывает, как меняется y при изменении x.
</a:t>
            </a:r>
            <a:endParaRPr lang="en-US" sz="955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берут одну из данных точек и подставляют её координаты в уравнение y = kx + b. Так находят значение b.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получают полную запись прямой и проверяют её второй точкой. Если обе точки подходят, уравнение найдено верно.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вертикальный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x1 = x2, прямая вертикальная. Тогда формула y = kx + b не используется, а уравнение записывают как x = a.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нахождения уравнения по двум точкам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точкам A(1; 2) и B(3; 6) можно найти наклон прямой, затем вычислить свободный член и проверить результат подстановкой второй точки.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проходит через начало координат и имеет вид y = 2x; обе точки удовлетворяют уравнению.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точки A(1; 2) и B(3; 6).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 — два разных образа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линия: одинаковая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 всех точках ордината одна и та же, получается горизонтальная прямая y = b. На рисунке она идёт параллельно оси Ox и выглядит как ровная линия на одной высоте.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линия: одна абсцисса для всех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всех точек совпадает x, получается вертикальная прямая x = a. Она параллельна оси Oy и на координатной плоскости проходит строго сверху вниз через одну и ту же абсциссу.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498" y="3751892"/>
            <a:ext cx="794400" cy="6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об общем виде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запись для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ax + by + c = 0 подходит для многих задач, потому что в ней удобно переносить слагаемые и сравнивать уравнения между собой.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привычному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не равно нулю, уравнение можно преобразовать к виду y = kx + b и сразу увидеть наклон прямой и её пересечение с осью Oy.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без лишних ограничений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a, b и c могут быть любыми, но a и b не должны одновременно равняться нулю, иначе линия не задаётся.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прямых в одной системе координат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прямые имеют одинаковую форму записи, но по-разному меняют y при увеличении x. Это хорошо видно при одинаковых значениях x.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 величина k определяют направление и крутизну: одна прямая растёт, одна убывает, одна растёт медленно.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уравнениям y = x + 1, y = -2x + 3, y = 0,5x — 2.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 точки прямой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79178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координаты точки и замените x и y в уравнении прямой. Важно сохранять порядок: сначала абсцисса, затем ордината, иначе проверка даст неверный ответ.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78250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обе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вычислений левая и правая части совпали, точка лежит на прямой. Это быстрый способ проверить решение без построения графика и лишних измерений.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670078" y="148440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повторную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кажется неожиданным, подставьте ещё одну точку или пересчитайте действия. Дополнительная проверка помогает заметить ошибку в знаке, скобках или арифметике.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перейти от формулы к точкам и обратно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пути: от уравнения к координатам и от двух точек к уравнению с последующей проверкой.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356" y="1295896"/>
            <a:ext cx="1226137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2393" y="1295896"/>
            <a:ext cx="681187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83042" y="1295896"/>
            <a:ext cx="681187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уравнение прямой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стоимость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цена одного предмета постоянна, общая стоимость увеличивается равномерно. Такой пример помогает увидеть линейную зависимость в знакомой ситуации и связать формулу с обычными покупками.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скорость не меняется, путь зависит от времени по линейному закону. На графике это удобно показывать прямой линией, которая отражает одинаковый прирост расстояния за равные промежутки.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тоже может меняться почти равномерно в простых задачах. Тогда график удобно читать как прямую, по которой легко увидеть рост или спад значения со временем.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уравнений и их графиков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таблица помогает увидеть, как разные записи описывают разные типы прямых и по-разному располагают их на координатной плоскости.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и форма записи определяют вид графика: наклонный, вертикальный или горизонтальный, а также точки пересечения с осями.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уравнениям y = 3x, y = -x + 2, x = -1, y = 4.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уравнением прямой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x и y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координаты подставляют в неверном порядке: вместо точки (x; y) используют (y; x). Из-за этого получается неправильное равенство, хотя сама идея решения выбрана верно.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со знаком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углового коэффициента легко потерять минус или неправильно раскрыть скобки. Такая ошибка меняет наклон прямой и сразу даёт другое уравнение.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узнают вертикальную прямую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одинаковый у двух точек, прямая вертикальная, и форма y = kx + b здесь не подходит. Нужно записывать x = a и проверять это отдельно.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b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y = kx + b иногда записывают только часть с x и не находят свободный член. Тогда прямая проходит не через нужную точку на оси Oy.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прямой: формула, график и проверка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 помогает перейти от рисунка к точной записи и обратно. Оно показывает наклон, положение на плоскости и позволяет по точкам находить и проверять решение.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2026-06-03T12:59:17Z</dcterms:created>
  <dcterms:modified xsi:type="dcterms:W3CDTF">2026-06-03T12:59:17Z</dcterms:modified>
</cp:coreProperties>
</file>