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100" y="2382108"/>
            <a:ext cx="3306000" cy="25569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05000" y="3284900"/>
            <a:ext cx="4415100" cy="13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Евразия — гигантский материк с разнообразной природой и тысячелетиями культурных традиций.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4005000" y="702675"/>
            <a:ext cx="4415100" cy="226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Евразия: крупнейший материк Земли — основные темы урока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27750" y="1573800"/>
            <a:ext cx="26487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8600" y="207230"/>
            <a:ext cx="3276600" cy="2623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расположение Евразии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206800" y="676700"/>
            <a:ext cx="4415100" cy="15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Евразия занимает северную и восточную части земного шара, обрамлена четырьмя океанами и служит естественным мостом между Европой и Азией, обладая самой протяжённой береговой линией.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4150" y="1539450"/>
            <a:ext cx="3365400" cy="204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Евразия охватывает свыше трети земной суши и населена более чем пятью миллиардами человек, включая крупнейшие страны по численности жителей.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540000" y="517075"/>
            <a:ext cx="43200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ООН и географических исследований
</a:t>
            </a:r>
            <a:endParaRPr lang="en-US" sz="1300" dirty="0"/>
          </a:p>
        </p:txBody>
      </p:sp>
      <p:sp>
        <p:nvSpPr>
          <p:cNvPr id="6" name="Text 3"/>
          <p:cNvSpPr txBox="1"/>
          <p:nvPr/>
        </p:nvSpPr>
        <p:spPr>
          <a:xfrm>
            <a:off x="540000" y="1539450"/>
            <a:ext cx="41193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8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54,6 млн км²
</a:t>
            </a:r>
            <a:endParaRPr lang="en-US" sz="5865" dirty="0"/>
          </a:p>
        </p:txBody>
      </p:sp>
      <p:sp>
        <p:nvSpPr>
          <p:cNvPr id="7" name="Text 4"/>
          <p:cNvSpPr txBox="1"/>
          <p:nvPr/>
        </p:nvSpPr>
        <p:spPr>
          <a:xfrm>
            <a:off x="540075" y="3121350"/>
            <a:ext cx="41193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 занимает значительную часть суши планеты, объединяя более половины её населения.
</a:t>
            </a:r>
            <a:endParaRPr lang="en-US" sz="133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0000" y="2999526"/>
            <a:ext cx="8079900" cy="1625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750" y="1598300"/>
            <a:ext cx="3414900" cy="10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между Европой и Азией проходит через Уральские горы, реку Эмбу, Каспийское и Чёрное моря, а также проливы Босфор и Дарданеллы. Это условное деление отражает историко-культурные различия.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4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Евразии: Европа и Азия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4894375" y="1598300"/>
            <a:ext cx="3414900" cy="10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Европейская часть занимает около 10,2 миллиона квадратных километров, в то время как азиатская часть значительно больше — около 44,4 миллиона квадратных километров, что подчёркивает масштаб материка.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2607868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2607868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93" y="2607868"/>
            <a:ext cx="2523882" cy="19224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54250" y="517075"/>
            <a:ext cx="8035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рельефа Евразии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Вершина планеты — гора Эверест
</a:t>
            </a:r>
            <a:pPr algn="ctr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Эверест, высотой 8848 метров, является самой высокой точкой Земли и находится в Гималаях. Это символ величия природного рельефа материка и вызов для альпинистов со всего мира.
</a:t>
            </a:r>
            <a:endParaRPr lang="en-US" sz="1157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Плоскогорья и горные массивы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Среднесибирское, Тибетское и Деканское плоскогорья формируют основу ландшафта. Важнейшие горные системы — Алпы, Памир и Кавказ — влияют на климат и биоразнообразие региона.
</a:t>
            </a:r>
            <a:endParaRPr lang="en-US" sz="1211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Просторные равнины материка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Восточно-Европейская и Западно-Сибирская равнины — одни из крупнейших равнин на планете. Они обеспечивают благоприятные условия для сельского хозяйства и расселения.
</a:t>
            </a:r>
            <a:endParaRPr lang="en-US" sz="121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3800" y="2858807"/>
            <a:ext cx="8756400" cy="2086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78175"/>
            <a:ext cx="3735600" cy="129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климатических поясов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 охватывает все климатические зоны: от арктического холода на севере до тропического зноя на юге Азии. Это разнообразие обусловлено широтным положением и рельефом.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4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Климатическое многообразие Евразии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4860000" y="1278175"/>
            <a:ext cx="3735600" cy="129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Рекордные температуры материка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некоторых местах зафиксированы температурные экстремумы: самая низкая — минус 67,7°C в Оймяконе, а самая высокая — плюс 56,7°C в Кувейте, демонстрируя большой диапазон условий.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47" y="0"/>
            <a:ext cx="4028405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4750" y="1971350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Реки, такие как Янцзы, Обь и Енисей, играют ключевую роль в экосистемах и экономике материка, обеспечивая воду для миллионов людей.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594750" y="3227758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Озёра Байкал и Каспийское море известны своими размерами и уникальными природными характеристиками, являясь важными центрами биоразнообразия и ресурсами пресной воды.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246075" y="517075"/>
            <a:ext cx="43737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водные артерии Евразии
</a:t>
            </a:r>
            <a:endParaRPr lang="en-US" sz="2800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517075"/>
            <a:ext cx="80799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полезные ископаемые Евразии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34350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Евразия располагает крупнейшими запасами нефти на Ближнем Востоке, в России и Казахстане, что делает их стратегически важными для мировой энергетики.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7799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Запасы природного газа сконцентрированы в России, Иране и Туркменистане, обеспечивая топливо для многих стран и промышленности.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20088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Уголь, который активно добывается в Китае, России и Индии, является важным источником энергии, несмотря на экологические проблемы.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8602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Железная руда, находящаяся в Индии, Китае и России, служит основой для металлургической промышленности, способствуя развитию инфраструктуры.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1352931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1352931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93" y="1352931"/>
            <a:ext cx="2523882" cy="19224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 Евразии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Амурский тигр – величественный хищник
</a:t>
            </a:r>
            <a:pPr algn="ctr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Обитающий на Дальнем Востоке России, амурский тигр защищён законом и символизирует сохранение редких видов дикой природы региона.
</a:t>
            </a:r>
            <a:endParaRPr lang="en-US" sz="1201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Уникальная флора и фауна степей Казахстана
</a:t>
            </a:r>
            <a:pPr algn="ctr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Сайгаки, обитающие в казахстанских степях, наряду с разнообразием растений, отражают адаптацию живых организмов к суровым степным условиям.
</a:t>
            </a:r>
            <a:endParaRPr lang="en-US" sz="1201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панда как национальный символ Китая
</a:t>
            </a:r>
            <a:pPr algn="ctr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уникальный медведь, встречающийся в горных лесах Китая, является важным объектом охраны и международного природоохранного сотрудничества.
</a:t>
            </a:r>
            <a:endParaRPr lang="en-US" sz="120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" y="-290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5825" y="1456525"/>
            <a:ext cx="7342800" cy="5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Евразии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785825" y="2180525"/>
            <a:ext cx="3480900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и лесные зоны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Севера материка занимают холодные тундры и густая тайга, в которых преобладают хвойные леса и приспособленные к холоду животные.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4810150" y="2180525"/>
            <a:ext cx="3480900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Степи, пустыни и тропики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Южнее расположены степи, пустыни и влажные экваториальные леса, формируя разнообразные экосистемы от Средиземноморья до Юго-Восточной Азии.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25425" y="-6519"/>
            <a:ext cx="9171600" cy="51769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329250" y="2151926"/>
            <a:ext cx="7033800" cy="5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плотное население сосредоточено в Восточной и Южной Азии, включая Китай, Японию и Индию. Здесь сформировались крупные густонаселённые регионы с развитыми городами и сельской инфраструктурой.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785825" y="1456525"/>
            <a:ext cx="7342800" cy="5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населения на территории материка
</a:t>
            </a:r>
            <a:endParaRPr lang="en-US" sz="2399" dirty="0"/>
          </a:p>
        </p:txBody>
      </p:sp>
      <p:sp>
        <p:nvSpPr>
          <p:cNvPr id="7" name="Text 2"/>
          <p:cNvSpPr txBox="1"/>
          <p:nvPr/>
        </p:nvSpPr>
        <p:spPr>
          <a:xfrm>
            <a:off x="1329250" y="2847326"/>
            <a:ext cx="7033800" cy="5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России, Монголии и Скандинавии население редкое из-за сурового климата и сложного рельефа. Во многих областях люди живут в городах, а в некоторых — преимущественно в сельской местности, что отражает традиции и экономику регионов.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3435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Евразия объединяет свыше 400 этнических групп, каждая обладающая уникальными языками, обычаями и культурными традициями, что делает материк одним из самых многообразных в мире.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и этническое многообразие Евразии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467925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территории распространены языковые семьи, включая индоевропейскую, тюркскую, алтайскую, китайско-тибетскую и уральскую, которые влияют на особенности общения и культурной идентичности народов.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0150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разнообразие поддерживается традициями, национальными праздниками, кухней и искусством, что способствует богатству духовной жизни и способствует сохранению самобытности этнических общин.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2607868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2607868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93" y="2607868"/>
            <a:ext cx="2523882" cy="19224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54250" y="517075"/>
            <a:ext cx="8035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города и мегаполисы Евразии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Токио — мегаполис с одной из самых больших численностей населения
</a:t>
            </a:r>
            <a:pPr algn="ctr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Токио, столица Японии, насчитывает около 37 миллионов человек. Город известен своими небоскрёбами, культурными центрами и интенсивной жизнью, сочетая старинные традиции и современные технологии.
</a:t>
            </a:r>
            <a:endParaRPr lang="en-US" sz="1055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— крупнейший город России
</a:t>
            </a:r>
            <a:pPr algn="ctr" indent="0" marL="0">
              <a:lnSpc>
                <a:spcPct val="100000"/>
              </a:lnSpc>
              <a:buNone/>
            </a:pPr>
            <a:r>
              <a:rPr lang="en-US" sz="1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насчитывает более 10 миллионов человек. Город является политическим, экономическим и культурным центром России, в нём гармонично сосуществуют исторические памятники и современные здания.
</a:t>
            </a:r>
            <a:endParaRPr lang="en-US" sz="1084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Дели — динамично растущий мегаполис Индии
</a:t>
            </a:r>
            <a:pPr algn="ctr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Индии с населением свыше 30 миллионов жителей. Здесь сочетаются древняя история и современное строительство, развиваются промышленность и сфера услуг, что привлекает людей со всей страны.
</a:t>
            </a:r>
            <a:endParaRPr lang="en-US" sz="106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экономики стран Евразии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540000" y="1235100"/>
            <a:ext cx="1969500" cy="1400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Послевоенный период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промышленности и восстановление экономики в странах Европы и Японии активизировалось после Второй мировой войны.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849200" y="2983100"/>
            <a:ext cx="1867500" cy="15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Восточной Азии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XX века Китай и Южная Корея начали быстрый экономический рост, став глобальными центрами производства и технологий.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871750" y="2329925"/>
            <a:ext cx="1704300" cy="15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Ресурсная база СНГ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и страны СНГ используют богатство природных ресурсов для экономического развития и экспорта энергоресурсов.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892675" y="1582300"/>
            <a:ext cx="17043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Аграрные экономики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странах Южной и Центральной Азии сельское хозяйство остаётся основным источником дохода и занятости населения.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3800" y="2858807"/>
            <a:ext cx="8756400" cy="2086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78175"/>
            <a:ext cx="3735600" cy="129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отрасли Евразии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Ведущие отрасли включают машиностроение в Германии и России, электронику в Японии и Китае, а также добычу нефти и газа на Ближнем Востоке. Это фундамент экономики многих стран.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4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и сельское хозяйство материка
</a:t>
            </a:r>
            <a:endParaRPr lang="en-US" sz="2745" dirty="0"/>
          </a:p>
        </p:txBody>
      </p:sp>
      <p:sp>
        <p:nvSpPr>
          <p:cNvPr id="7" name="Text 2"/>
          <p:cNvSpPr txBox="1"/>
          <p:nvPr/>
        </p:nvSpPr>
        <p:spPr>
          <a:xfrm>
            <a:off x="4860000" y="1278175"/>
            <a:ext cx="3735600" cy="129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Аграрный сектор и инновации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активно развито в Индии, Китае и Украине, обеспечивая продовольствие. В ряде государств внедряются современные технологии для повышения эффективности и устойчивого развития отрасли.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1352931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1352931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93" y="1352931"/>
            <a:ext cx="2523882" cy="19224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Историко-культурное наследие материка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цивилизации Евразии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территории материка зародились первые государства: Шумеры в Месопотамии, культура Хараппы в Индии, древний Китай. Они создали основы письменности, закона и архитектуры.
</a:t>
            </a:r>
            <a:endParaRPr lang="en-US" sz="1211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Выдающиеся памятники культуры
</a:t>
            </a:r>
            <a:pPr algn="ctr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Великая Китайская стена, Тадж-Махал, храм Ангкор-Ват, Акрополь, Кремль — символы исторического наследия, привлекающие туристов и изучаемые учёными всего мира.
</a:t>
            </a:r>
            <a:endParaRPr lang="en-US" sz="1156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Всемирно значимые религии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Буддизм, христианство и ислам возникли на Евразийском континенте, повлияв на духовную жизнь миллиардов людей и сформировав культурные традиции многих народов.
</a:t>
            </a:r>
            <a:endParaRPr lang="en-US" sz="121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9400" y="143195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 в крупных мегаполисах, таких как Пекин и Дели, влияет на здоровье населения и ухудшает качество жизни. Это требует срочных мер контроля загрязнений.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517075"/>
            <a:ext cx="80799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вызовы и охрана природы
</a:t>
            </a:r>
            <a:endParaRPr lang="en-US" sz="2800" dirty="0"/>
          </a:p>
        </p:txBody>
      </p:sp>
      <p:sp>
        <p:nvSpPr>
          <p:cNvPr id="7" name="Text 3"/>
          <p:cNvSpPr txBox="1"/>
          <p:nvPr/>
        </p:nvSpPr>
        <p:spPr>
          <a:xfrm>
            <a:off x="729400" y="259610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воды и загрязнение водоёмов, например, в районе Аральского моря и реки Инд, создаёт серьёзные экологические проблемы и угрозы продовольственной безопасности.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29400" y="3685527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лесных массивов в Сибири и вымирание редких видов, таких как амурский тигр и снежный барс, представляют угрозу экосистемам и требуют совместных природоохранных усилий.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0000" y="2999526"/>
            <a:ext cx="8079900" cy="1625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750" y="1598300"/>
            <a:ext cx="3414900" cy="10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Транссибирская железная дорога длиной в 9298 км обеспечивает соединение западных и восточных регионов России, поддерживая экономику и транспортные потоки по всему материку.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4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транспорта и связи в Евразии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4894375" y="1598300"/>
            <a:ext cx="3414900" cy="10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Скоростные железнодорожные системы в Японии (Шинкансэн) и Китае (CRH), а также развитая дорожная сеть в Европе способствуют ускоренному перемещению людей и грузов, укрепляя связи между странами.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462" y="1205475"/>
            <a:ext cx="420300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3462" y="3040650"/>
            <a:ext cx="420300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8262" y="1245345"/>
            <a:ext cx="425700" cy="34056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сотрудничество и сохранение природы
</a:t>
            </a:r>
            <a:endParaRPr lang="en-US" sz="2439" dirty="0"/>
          </a:p>
        </p:txBody>
      </p:sp>
      <p:sp>
        <p:nvSpPr>
          <p:cNvPr id="8" name="Text 2"/>
          <p:cNvSpPr txBox="1"/>
          <p:nvPr/>
        </p:nvSpPr>
        <p:spPr>
          <a:xfrm>
            <a:off x="5407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заповедников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Байкальский, Алтайский и Даурский заповедники охраняют редкие экосистемы и виды, способствуя сохранению природного разнообразия континента.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407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проекты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«Зелёный пояс Китая» и восстановление экосистем Аральского моря помогают уменьшать эрозию почв и улучшать состояние природной среды в регионах.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7782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экологические соглашения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Евразии участвуют в Киотском протоколе и других договорах по климату, что позволяет совместно бороться с глобальными экологическими проблемами.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03875" y="1329375"/>
            <a:ext cx="7522800" cy="8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Евразия играет ключевую роль благодаря природным богатствам, культурному разнообразию и историческому наследию. Её устойчивое развитие возможно лишь через заботу о природе и международное сотрудничество.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Евразии для современного мира и человека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2026-05-11T05:09:07Z</dcterms:created>
  <dcterms:modified xsi:type="dcterms:W3CDTF">2026-05-11T05:09:07Z</dcterms:modified>
</cp:coreProperties>
</file>