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4950" y="461297"/>
            <a:ext cx="4209600" cy="4193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4250" y="245775"/>
            <a:ext cx="5200200" cy="5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284250" y="875675"/>
            <a:ext cx="4287600" cy="3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 прямоугольного параллелепипеда: что это такое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 — это место внутри предмета, измеряемое в кубических единицах.
</a:t>
            </a:r>
            <a:endParaRPr lang="en-US" sz="3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6" y="0"/>
            <a:ext cx="4304667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63" y="543900"/>
            <a:ext cx="3701700" cy="40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объём встречается в жизни и математике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 помогает оценивать вместимость коробок, бутылок, аквариумов и комнат. На уроках математики его измеряют в кубических сантиметрах, дециметрах и метрах, чтобы сравнивать предметы и понимать, сколько в них помещается.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7487" y="1239180"/>
            <a:ext cx="185602" cy="2121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06533" y="2792871"/>
            <a:ext cx="212117" cy="21211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45633" y="1239180"/>
            <a:ext cx="212117" cy="212117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прямоугольный параллелепипед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546450" y="1562878"/>
            <a:ext cx="2179623" cy="16502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4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Шесть граней
</a:t>
            </a:r>
            <a:pPr algn="l" indent="0" marL="0">
              <a:lnSpc>
                <a:spcPct val="100000"/>
              </a:lnSpc>
              <a:buNone/>
            </a:pPr>
            <a:r>
              <a:rPr lang="en-US" sz="83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1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прямоугольного параллелепипеда шесть граней, и каждая из них имеет форму прямоугольника. Такая фигура удобна для изучения объёма, потому что её легко представить как обычную коробку.
</a:t>
            </a:r>
            <a:endParaRPr lang="en-US" sz="1384" dirty="0"/>
          </a:p>
        </p:txBody>
      </p:sp>
      <p:sp>
        <p:nvSpPr>
          <p:cNvPr id="12" name="Text 3"/>
          <p:cNvSpPr txBox="1"/>
          <p:nvPr/>
        </p:nvSpPr>
        <p:spPr>
          <a:xfrm>
            <a:off x="3485557" y="3114845"/>
            <a:ext cx="2179623" cy="16502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измерения
</a:t>
            </a:r>
            <a:pPr algn="l" indent="0" marL="0">
              <a:lnSpc>
                <a:spcPct val="100000"/>
              </a:lnSpc>
              <a:buNone/>
            </a:pPr>
            <a:r>
              <a:rPr lang="en-US" sz="84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2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Фигура описывается тремя размерами: длиной, шириной и высотой. Именно сочетание этих трёх величин определяет, сколько пространства занимает тело внутри.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424654" y="1562878"/>
            <a:ext cx="2179623" cy="16502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 быту
</a:t>
            </a:r>
            <a:pPr algn="l" indent="0" marL="0">
              <a:lnSpc>
                <a:spcPct val="100000"/>
              </a:lnSpc>
              <a:buNone/>
            </a:pPr>
            <a:r>
              <a:rPr lang="en-US" sz="84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2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этой форме близки коробка из-под обуви, кирпич и контейнер для хранения. В жизни такие предметы часто встречаются, поэтому задачи на их объём помогают понять математику на практике.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измерения фигуры и их влияние на объём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467485" y="1212299"/>
            <a:ext cx="3532800" cy="32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 одинаковой форме фигуры её вместимость меняется, если изменить хотя бы один размер.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Наибольшее значение у длины, но объём зависит не от одного измерения, а от всех трёх сразу.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для 6 класса; данные заданы в условии задания.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3725" y="2454191"/>
            <a:ext cx="4022400" cy="12836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75" y="1592475"/>
            <a:ext cx="3701700" cy="300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единицы объёма удобно выбирать по размеру предмета: для маленьких — см³, для средних — дм³, для больших — м³.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предмет, тем крупнее единицу измерения выгоднее использовать. Соотношения между единицами помогают переводить объёмы без потери смысла.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математики, 6 класс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90775" y="543900"/>
            <a:ext cx="37017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Единицы объёма и их соотношения
</a:t>
            </a:r>
            <a:endParaRPr lang="en-US" sz="2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006775" y="1352750"/>
            <a:ext cx="3316200" cy="29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объём зависит от трёх измерений
</a:t>
            </a:r>
            <a:endParaRPr lang="en-US" sz="5000" dirty="0"/>
          </a:p>
        </p:txBody>
      </p:sp>
      <p:sp>
        <p:nvSpPr>
          <p:cNvPr id="6" name="Text 2"/>
          <p:cNvSpPr txBox="1"/>
          <p:nvPr/>
        </p:nvSpPr>
        <p:spPr>
          <a:xfrm>
            <a:off x="513235" y="1130978"/>
            <a:ext cx="3532800" cy="245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 находят по произведению длины, ширины и высоты. Формула показывает, что все три размера равны по важности и участвуют в ответе одновременно.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13225" y="4048127"/>
            <a:ext cx="3532800" cy="85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математики, 6 класс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350" y="1428571"/>
            <a:ext cx="8181300" cy="32287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81350" y="448450"/>
            <a:ext cx="8181300" cy="8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нахождения объёма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вычислений по формуле V = a·b·c
</a:t>
            </a:r>
            <a:endParaRPr lang="en-US" sz="2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71625" y="1419502"/>
            <a:ext cx="2009700" cy="19233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53150" y="1419502"/>
            <a:ext cx="2009700" cy="19233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42950" y="481300"/>
            <a:ext cx="8258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расчёта объёма по модели коробки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981075" y="3495675"/>
            <a:ext cx="31719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15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Коробка для хранения
</a:t>
            </a:r>
            <a:pPr algn="ctr" indent="0" marL="0">
              <a:lnSpc>
                <a:spcPct val="100000"/>
              </a:lnSpc>
              <a:buNone/>
            </a:pPr>
            <a:r>
              <a:rPr lang="en-US" sz="56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2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нами обычная коробка с длиной 8 см, шириной 5 см и высотой 3 см. Если перемножить размеры, получаем 120 см³. Такой результат означает, сколько места остаётся внутри для предметов, а не насколько большая коробка выглядит снаружи.
</a:t>
            </a:r>
            <a:endParaRPr lang="en-US" sz="1315" dirty="0"/>
          </a:p>
        </p:txBody>
      </p:sp>
      <p:sp>
        <p:nvSpPr>
          <p:cNvPr id="9" name="Text 3"/>
          <p:cNvSpPr txBox="1"/>
          <p:nvPr/>
        </p:nvSpPr>
        <p:spPr>
          <a:xfrm>
            <a:off x="4972050" y="3495675"/>
            <a:ext cx="31719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58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показывает вычисление
</a:t>
            </a:r>
            <a:pPr algn="ctr" indent="0" marL="0">
              <a:lnSpc>
                <a:spcPct val="100000"/>
              </a:lnSpc>
              <a:buNone/>
            </a:pPr>
            <a:r>
              <a:rPr lang="en-US" sz="58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6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на вид коробки могут вмещать разное количество вещей. Если у одной объём больше, значит, внутри у неё больше свободного пространства. Именно поэтому в магазинах и на складах часто смотрят не только на форму, но и на размеры изделия.
</a:t>
            </a:r>
            <a:endParaRPr lang="en-US" sz="1358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483000" y="389600"/>
            <a:ext cx="81780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52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все размеры должны быть в одинаковых единицах
</a:t>
            </a:r>
            <a:endParaRPr lang="en-US" sz="2152" dirty="0"/>
          </a:p>
        </p:txBody>
      </p:sp>
      <p:sp>
        <p:nvSpPr>
          <p:cNvPr id="10" name="Text 2"/>
          <p:cNvSpPr txBox="1"/>
          <p:nvPr/>
        </p:nvSpPr>
        <p:spPr>
          <a:xfrm>
            <a:off x="721060" y="1381869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длина дана в метрах, а ширина и высота — в сантиметрах, сначала нужно всё перевести в одну единицу. Иначе перемножать числа нельзя: ответ получится неверным и непонятным для сравнения.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900132" y="1381869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Удобнее выбрать ту единицу, которая подходит по размеру предмета. Для небольшой коробки обычно берут сантиметры, а для комнаты — метры, чтобы числа не были слишком большими или слишком маленькими.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721060" y="3042344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переводе важно помнить соотношения: 1 м = 100 см, а 1 дм = 10 см. Сначала выполняют замену единиц, затем подставляют все размеры в формулу объёма.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900132" y="3042344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все величины записаны одинаково, вычисление становится коротким и аккуратным. Это помогает избежать ошибок и правильно сравнивать объёмы разных предметов между собой.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объём при изменении одного измерения
</a:t>
            </a:r>
            <a:endParaRPr lang="en-US" sz="2469" dirty="0"/>
          </a:p>
        </p:txBody>
      </p:sp>
      <p:sp>
        <p:nvSpPr>
          <p:cNvPr id="8" name="Text 2"/>
          <p:cNvSpPr txBox="1"/>
          <p:nvPr/>
        </p:nvSpPr>
        <p:spPr>
          <a:xfrm>
            <a:off x="467485" y="1212299"/>
            <a:ext cx="3532800" cy="32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всех трёх случаев одна и та же высота позволяет увидеть, как влияет замена одного из размеров.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увеличивается хотя бы одно измерение, объём возрастает. Это подтверждает, что формула чувствительна к каждому из трёх размеров.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для 6 класса; данные заданы в условии задания.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0175" y="1769948"/>
            <a:ext cx="4336500" cy="13838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40175" y="138400"/>
            <a:ext cx="8482500" cy="6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8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вычисления объёма прямоугольного параллелепипеда
</a:t>
            </a:r>
            <a:endParaRPr lang="en-US" sz="2480" dirty="0"/>
          </a:p>
        </p:txBody>
      </p:sp>
      <p:sp>
        <p:nvSpPr>
          <p:cNvPr id="6" name="Text 2"/>
          <p:cNvSpPr txBox="1"/>
          <p:nvPr/>
        </p:nvSpPr>
        <p:spPr>
          <a:xfrm>
            <a:off x="5257813" y="1217938"/>
            <a:ext cx="3322200" cy="313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показано, как по трём измерениям находят объём и записывают ответ с правильной единицей измерения.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примерах объём зависит от произведения трёх измерений, а единица ответа выбирается по исходным размерам.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340175" y="4109300"/>
            <a:ext cx="4336500" cy="46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учебным примерам из темы объёма прямоугольного параллелепипеда.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 куба как частный случай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3401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 — это особый прямоугольный параллелепипед, у которого длина, ширина и высота равны. Поэтому вместо общей записи удобно использовать короткую формулу V = a3.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4517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ребро куба равно 4 см, объём находят так: 4 · 4 · 4 = 64 см3. Такая запись помогает быстро считать объём одинаковых по ребру моделей и деталей.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5633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небольших предметов чаще всего используют кубические сантиметры. Они удобны, когда размеры малы и результат нужно сравнивать с объёмом учебных моделей, упаковок или небольших коробок.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350" y="1428571"/>
            <a:ext cx="8181300" cy="32287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81350" y="448450"/>
            <a:ext cx="8181300" cy="8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решить задачу на объём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 нахождении объёма прямоугольного параллелепипеда по условию задачи.
</a:t>
            </a:r>
            <a:endParaRPr lang="en-US" sz="2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9750" y="924297"/>
            <a:ext cx="1790700" cy="17137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24500" y="924297"/>
            <a:ext cx="1790700" cy="171375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42950" y="224125"/>
            <a:ext cx="8258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83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объём помогает понять вместимость аквариума
</a:t>
            </a:r>
            <a:endParaRPr lang="en-US" sz="2483" dirty="0"/>
          </a:p>
        </p:txBody>
      </p:sp>
      <p:sp>
        <p:nvSpPr>
          <p:cNvPr id="8" name="Text 2"/>
          <p:cNvSpPr txBox="1"/>
          <p:nvPr/>
        </p:nvSpPr>
        <p:spPr>
          <a:xfrm>
            <a:off x="1343025" y="3318590"/>
            <a:ext cx="27432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Аквариум для рыб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Аквариум с размерами 40 см, 25 см и 20 см выглядит не очень большим, но внутри он вмещает значительный объём воды. После вычисления 40 · 25 · 20 получают 20 000 см3, то есть 20 дм3. Такой результат помогает выбрать подходящих обитателей и нужное количество воды.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057775" y="3318590"/>
            <a:ext cx="27432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64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только вода, но и пространство
</a:t>
            </a:r>
            <a:pPr algn="ctr" indent="0" marL="0">
              <a:lnSpc>
                <a:spcPct val="100000"/>
              </a:lnSpc>
              <a:buNone/>
            </a:pPr>
            <a:r>
              <a:rPr lang="en-US" sz="58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7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Внутренний объём важен не меньше внешнего вида, потому что именно он показывает, сколько места остаётся внутри для воды, грунта и растений. Поэтому одинаковые снаружи ёмкости могут по-разному подходить для разных задач в быту и на уроках математики.
</a:t>
            </a:r>
            <a:endParaRPr lang="en-US" sz="1364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объёмов нескольких коробок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467485" y="1212299"/>
            <a:ext cx="3532800" cy="32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более компактные по одному измерению коробки могут быть вместительнее других.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Максимальный объём у коробки Б. Для сравнения нужно учитывать все три размера одновременно.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вычисления по теме объёма прямоугольного параллелепипеда.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99513" y="1925990"/>
            <a:ext cx="250650" cy="334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81713" y="1925990"/>
            <a:ext cx="334200" cy="334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105688" y="1925990"/>
            <a:ext cx="334200" cy="334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250550" y="1925990"/>
            <a:ext cx="292425" cy="334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нахождении объёма
</a:t>
            </a:r>
            <a:endParaRPr lang="en-US" sz="2800" dirty="0"/>
          </a:p>
        </p:txBody>
      </p:sp>
      <p:sp>
        <p:nvSpPr>
          <p:cNvPr id="13" name="Text 2"/>
          <p:cNvSpPr txBox="1"/>
          <p:nvPr/>
        </p:nvSpPr>
        <p:spPr>
          <a:xfrm>
            <a:off x="509600" y="2454840"/>
            <a:ext cx="1855200" cy="18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с площадью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вместо трёх измерений умножают только два числа. Тогда получают не объём, а результат, похожий на площадь, и теряют смысл задачи.
</a:t>
            </a:r>
            <a:endParaRPr lang="en-US" sz="1500" dirty="0"/>
          </a:p>
        </p:txBody>
      </p:sp>
      <p:sp>
        <p:nvSpPr>
          <p:cNvPr id="14" name="Text 3"/>
          <p:cNvSpPr txBox="1"/>
          <p:nvPr/>
        </p:nvSpPr>
        <p:spPr>
          <a:xfrm>
            <a:off x="2633575" y="2454840"/>
            <a:ext cx="1855200" cy="18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учитывают третье измерение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забыть про высоту, ответ будет занижен. Объём показывает внутреннее пространство, поэтому все три размера обязательны в вычислении.
</a:t>
            </a:r>
            <a:endParaRPr lang="en-US" sz="1500" dirty="0"/>
          </a:p>
        </p:txBody>
      </p:sp>
      <p:sp>
        <p:nvSpPr>
          <p:cNvPr id="15" name="Text 4"/>
          <p:cNvSpPr txBox="1"/>
          <p:nvPr/>
        </p:nvSpPr>
        <p:spPr>
          <a:xfrm>
            <a:off x="4757550" y="2454840"/>
            <a:ext cx="1855200" cy="18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Смешивают единицы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Сантиметры и дециметры нужно сначала привести к одной единице. Иначе произведение чисел даст неверный и трудно проверяемый результат.
</a:t>
            </a:r>
            <a:endParaRPr lang="en-US" sz="1500" dirty="0"/>
          </a:p>
        </p:txBody>
      </p:sp>
      <p:sp>
        <p:nvSpPr>
          <p:cNvPr id="16" name="Text 5"/>
          <p:cNvSpPr txBox="1"/>
          <p:nvPr/>
        </p:nvSpPr>
        <p:spPr>
          <a:xfrm>
            <a:off x="6881525" y="2454840"/>
            <a:ext cx="1855200" cy="18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делают проверку ответа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вычисления стоит оценить, подходит ли ответ по смыслу. Слишком большой или слишком маленький объём часто указывает на ошибку в решении.
</a:t>
            </a:r>
            <a:endParaRPr lang="en-US" sz="1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3725" y="2613904"/>
            <a:ext cx="4022400" cy="9641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75" y="1592475"/>
            <a:ext cx="3701700" cy="300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не путать две важные величины: одну для поверхности, другую для внутреннего пространства фигуры.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относится к плоским фигурам, а объём — к пространственным телам; у них разные формулы и разные единицы измерения.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понятий темы по школьному курсу математики.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90775" y="543900"/>
            <a:ext cx="37017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отличается площадь от объёма
</a:t>
            </a:r>
            <a:endParaRPr lang="en-US" sz="2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32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найти неизвестное измерение по известному объёму
</a:t>
            </a:r>
            <a:endParaRPr lang="en-US" sz="2332" dirty="0"/>
          </a:p>
        </p:txBody>
      </p:sp>
      <p:sp>
        <p:nvSpPr>
          <p:cNvPr id="6" name="Text 2"/>
          <p:cNvSpPr txBox="1"/>
          <p:nvPr/>
        </p:nvSpPr>
        <p:spPr>
          <a:xfrm>
            <a:off x="335400" y="20366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известны объём и два измерения, третье находят делением: нужно разделить V на произведение двух известных сторон. Так формула объёма работает в обратном направлении.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447000" y="30614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при V = 60 см3, a = 5 см и b = 3 см высота равна 60 : (5 · 3) = 4 см. Скобки здесь помогают выполнить действия в правильном порядке.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558600" y="20366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задачи учат не только применять формулу, но и внимательно работать с делением, проверять единицы измерения и понимать, какое измерение было неизвестным изначально.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между кубическими единицами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467485" y="1212299"/>
            <a:ext cx="3532800" cy="32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переходе к большей единице измерения число кубических единиц резко увеличивается, хотя сама длина ребра меняется всего в 10 раз.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 дм3 = 1000 см3, а 1 м3 = 1000 дм3. Это удобно для сравнения маленьких и больших предметов.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Стандартные соотношения между кубическими единицами длины в школьной математике.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500" y="1333500"/>
            <a:ext cx="6857100" cy="3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 помогает измерять пространство вокруг нас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V = a·b·c показывает, сколько места занимает предмет внутри. Если помнить про единицы и проверять ответ, можно уверенно решать задачи и сравнивать вместимость разных объектов.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2026-05-24T17:26:01Z</dcterms:created>
  <dcterms:modified xsi:type="dcterms:W3CDTF">2026-05-24T17:26:01Z</dcterms:modified>
</cp:coreProperties>
</file>