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Бианки и рассказ «Музыкант»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лес, внимательный герой и музыка природы.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— писатель леса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умел рассказывать о природе так, что её интересно изучать даже детям. В его книгах лес, птицы и звери словно оживают, а каждая деталь помогает лучше понять мир вокруг.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как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Шорохи и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Бианки лес никогда не молчит по-настоящему. В нём слышны шорохи, стуки, птичьи голоса и осторожные движения зверей. Каждая мелочь делает картину особенно правдоподобной.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 леса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лес как большой живой дом. Здесь важны следы на земле, мох, пни и еловые ветки. Всё это помогает увидеть не просто место, а целый мир.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называется «Музыкант»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не со сценой и не с инструментом. В рассказе главную роль играют звуки леса, которые нужно уметь услышать. Именно они создают особую музыку природы.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сразу настраивает читателя на необычное чтение. Здесь важно не только то, что происходит, но и как звучит лес в каждом мгновении.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Музыкантом становится не человек с скрипкой, а тот, кто внимательно слушает лес. Стук, шорох, треск и щебет складываются в единую мелодию, понятную лишь наблюдательному слушателю.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рассказа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лесу спокойно и без лишнего шума. Он не торопится и старается ничего не упустить, потому что в природе даже маленькая деталь может многое рассказать.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относится к природе с уважением. Он не мешает лесным жителям и старается наблюдать за ними осторожно, будто боится спугнуть саму тишину.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следы, движения и звуки вокруг себя. Такое поведение показывает, что в лесу нельзя вести себя невнимательно, иначе можно пропустить самое интересное.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внимательности читатель тоже начинает смотреть на лес иначе. Оказывается, в нём всегда что-то происходит, даже если всё кажется спокойным.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рассказе показан как настоящий лесной житель, а не как сказочный страшила. У него есть свои привычки, и он живёт так, как подсказывает ему природа.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ним помогает понять: лес принадлежит не только человеку. Чтобы не нарушить его жизнь, нужно быть тихим, осторожным и уважать каждого обитателя.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рассказе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лесу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лесной тропинке и прислушивается к окружению. Он замечает следы, шорохи и другие знаки, которые подсказывают, что в лесу кипит своя жизнь.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медведем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медведь. Герой наблюдает за ним спокойно и понимает, что зверь ведёт себя естественно, как настоящий хозяин леса.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спешит и старается понять, что происходит вокруг. Такая осторожность помогает увидеть то, что обычно скрыто от невнимательного взгляда.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встречи становится ясно: лес связан из множества звуков, движений и следов. Всё в нём имеет значение и складывается в единый живой мир.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рассказа идут от наблюдения за лесом к пониманию его особой красоты.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быть наблюдательным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учит замечать то, что сначала кажется мелочью. След на земле или сломанная ветка могут рассказать о лесной жизни больше, чем длинные объяснения.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помогает понять, кто был рядом и что произошло. В природе всё связано, поэтому даже тихий звук может стать важной подсказкой.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человек видит красоту там, где другие проходят мимо. Он не просто смотрит на лес, а как будто читает его живую книгу.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2997931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леса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в лесу привлекает внимание и словно зовёт прислушаться. Он нарушает тишину ненадолго, но помогает понять, что в чаще идёт своя, скрытая от глаз жизнь.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звучит тихо и осторожно, как шаги невидимого гостя. Он делает лес загадочным и напоминает, что рядом могут двигаться звери или колыхаться ветки.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 звучит резче и заметнее других звуков. Он может появиться, когда ломается ветка или кто-то крупный проходит через кусты, оставляя следы своего пути.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наполняют лес радостью и движением. Они помогают почувствовать утро, тепло и жизнь, будто лес сам решил немного спеть для внимательного слушателя.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рассказе тоже звучит, хотя у неё нет голоса. Она делает другие звуки заметнее и помогает понять, что лес живёт спокойно, размеренно и очень мудро.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рассказе царит тихое и доброе настроение. Читатель будто идет по лесной тропинке и прислушивается к каждому шороху, не нарушая спокойствия природы.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Здесь нет шума и тревоги, зато есть любопытство и мягкое ожидание. Лес выглядит живым, но совсем не страшным: он приглашает смотреть внимательнее и слушать бережнее.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Бианки показывает, что зверей нужно воспринимать как жителей леса, а не как врагов. Тогда человек учится смотреть на них спокойно и без лишнего страха.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животным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Медведь в рассказе — не сказочный злодей, а обычный лесной сосед. Его поведение помогает понять, что у каждого животного есть свои привычки и свой уклад жизни.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лесу важно идти тихо, не пугать зверей и не мешать им. Такое поведение делает встречу с природой безопасной и по-настоящему доброй.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Язык автора делает природу близкой и понятной. После чтения кажется, что лес можно увидеть, услышать и даже немного почувствовать рукой.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Предложения у Бианки короткие и ясные, без лишних украшений. От этого рассказ звучит живо, как сама лесная прогулка.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описаниях много точных деталей: шорох, стук, треск, тишина. Они помогают не просто прочитать рассказ, а будто услышать его.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Писатель выбирает простые слова, поэтому текст легко читать и представлять. Даже младший школьник быстро видит перед собой лес, деревья и зверя.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Виталия Бианки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входит в лес спокойно и замечает следы, звуки и мелкие признаки жизни. С этого начинается внимательное знакомство с природой.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медведь, и становится ясно: в лесу нельзя торопиться с выводами. Нужно смотреть, слушать и уважать каждого жителя.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рассказ подводит к мысли, что природа красива в тишине и внимании. Даже самые тихие детали помогают лучше понять лес.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в которых лес говорит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умел писать так, будто деревья, птицы и звери сами рассказывают о себе. Его книги знакомят детей с природой без скуки и назидания. Читать их — все равно что отправиться в спокойное лесное путешествие.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животных и их привычках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писателя животные ведут себя естественно и убедительно. Он показывает, как они двигаются, прячутся, ищут пищу и живут в своем мире. Поэтому его рассказы легко запоминаются и помогают наблюдать внимательнее.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уроки для юных читателей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Бианки похожи на тихие уроки о заботе и уважении к природе. Рядом с портретом писателя хорошо смотрятся обложки его книг, лесные рисунки и картинки из детских изданий.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его книги о природе
</a:t>
            </a:r>
            <a:endParaRPr lang="en-US" sz="5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Бианки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Наблюдал круглый год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следил за природой в разные времена года. Он замечал, как меняются лес, свет, погода и поведение животных, и записывал это очень внимательно.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Слушал голоса птиц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обращал внимание на птичьи крики и пение. Благодаря этому в его книгах птицы звучат по-настоящему, а не как просто украшение текста.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Замечал повадки зверей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наблюдал, как двигаются и ведут себя лесные жители. Такие подробности делают рассказы Бианки похожими на настоящую жизнь в лесу.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для детей понятно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сложные явления природы он объяснял простыми словами. Поэтому его книги легко читать, а главное — интересно узнавать новое.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Название сразу вызывает вопрос: кто же такой музыкант в лесу? Это делает чтение похожим на маленькую загадку, которую хочется разгадать до конца.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Короткий сюжет и яркие картины природы помогают легко запомнить историю. Лес, звуки и зверь складываются в живой и понятный образ.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рассказе есть тихая тайна и доброе настроение. События развиваются спокойно, но каждое наблюдение добавляет новой любопытной подробности.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простой счет показывает, что смысл рассказа складывается из трех важных умений. Они делают человека внимательнее, добрее и ближе к природе.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урока помогают увидеть красоту природы: слушать, замечать и бережно относиться к живому миру.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В. Бианки «Музыкант» и учебного разбора произведения.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образы рассказа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кажется спокойным и полным скрытой жизни. Между деревьями слышны звуки, а тишина становится такой же важной, как и движение.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лесной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следы на земле, еловые ветки и мягкий свет вместе создают образ настоящего леса. Он не пугает, а учит наблюдать и уважать природу.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хочется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«Музыкант» показывает, что природа интересна, если смотреть на нее внимательно и с добрым сердцем. После чтения хочется идти в лес тише и замечать больше.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2026-05-24T06:00:03Z</dcterms:created>
  <dcterms:modified xsi:type="dcterms:W3CDTF">2026-05-24T06:00:03Z</dcterms:modified>
</cp:coreProperties>
</file>