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Клетка: основа жизни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микромир, где начинается жизнь, рост и деление.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маленькая живая система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маленькая клетка умеет получать вещества, расходовать энергию и делиться. Из таких «кирпичиков» построены все живые организмы, от бактерий до 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открытия клетки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1665 — Роберт Гук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рассмотрел пробку под микроскопом и увидел ячейки, похожие на монастырские кельи. Именно он ввёл слово «клетка».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 — Левенгук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 ван Левенгук позже увидел живые одноклеточные организмы. Его наблюдения показали, что микромир не только строение, но и жизнь.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клеточная теория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Шлейден и Шванн доказали, что растения и животные состоят из клеток. Так сложилась клеточная теория.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775" y="1175216"/>
            <a:ext cx="7964351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типа клеток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 отличаются не только размером, но и уровнем внутренней организации.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устроены проще, а эукариоты обладают ядром и множеством специализированных частей.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школьной биологии о строении клеток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Мембрана, диффузия и осмос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и защита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похожа на умный барьер: она отделяет клетку от среды и пропускает лишь нужные вещества. Благодаря ей клетка сохраняет внутренний порядок и защищает свои процессы.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воды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Осмос — это особый случай диффузии, при котором через мембрану проходит вода. От этого зависит, будет ли клетка сохранять форму или набухать.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Самопроизвольное движение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помогает веществам распределяться естественным путём: частицы движутся из места, где их много, туда, где их меньше. Это важно для обмена газами и растворёнными веществами.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органоиды эукариот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ДНК — главный набор инструкций клетки. Оно управляет тем, какие вещества и в каком количестве будут создаваться в нужный момент.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Ядро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превращают энергию питательных веществ в АТФ. Чем активнее клетка работает, тем больше ей нужно таких «энергетических станций».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Митохондрии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белки из аминокислот. Эти белки затем используются как строительный материал, ферменты и вещества для работы клетки.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Рибосомы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 и аппарат Гольджи помогают белкам перемещаться, изменяться и упаковываться. Так клетка организует доставку нужных молекул в правильное место.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ЭПС и Гольджи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синтеза белка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генетической инструкции до готового белка в клетке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клетка берёт энергию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сначала расщепляет вещества из пищи, а затем использует высвобожденную энергию для своих задач. Этот процесс называют клеточным дыханием.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Получение энергии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становится АТФ — удобная форма энергии, которую клетка может быстро расходовать на движение, рост и деление.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АТФ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помогает извлечь из питательных веществ больше энергии. Поэтому многие клетки особенно зависят от постоянного поступления кислорода.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кислорода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содержат много ферментов дыхания, поэтому именно они особенно важны в мышцах, нервных клетках и других активных тканях.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Митохондрии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и животная клетка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 приспособлены к фотосинтезу и опоре, а клетки животных — к более подвижной форме.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больше признаков, связанных с фотосинтезом и прочностью, а у животных — с гибкостью формы.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растительной и животной клеток; школьный курс биологии
</a:t>
            </a:r>
            <a:endParaRPr lang="en-US" sz="12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клеток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обеих клеток есть общие базовые части, но у растений есть свои особенности.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органоиды показывают единство эукариот, а различия связаны с разными способами жизни.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биология клеток; школьный курс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→ копирование ДНК → деление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митоза: от запуска деления до образования двух одинаковых клеток.
</a:t>
            </a:r>
            <a:endParaRPr lang="en-US" sz="15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клетки бывают разными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имеют длинные отростки, поэтому могут быстро передавать сигналы на большие расстояния. Их строение помогает управлять движением, чувствами и работой органов.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выполняют разные роли: одни переносят кислород, другие защищают организм от микробов. Их форма и состав напрямую связаны с функцией.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защита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 благодаря особым белкам. Именно поэтому мы можем бегать, писать, улыбаться и даже дышать без усилий с нашей стороны.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 движение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корня растения поглощают воду и растворённые вещества из почвы. Для этого у них есть особенности строения, которые особенно полезны под землёй.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растений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клетки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рассматривают объект через микроскоп, который многократно увеличивает изображение. Так можно заметить форму клеток, их расположение и общие особенности строения.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клетку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используют окрашивание: специальные красители делают ядро, стенку и другие части заметнее. Без этого многие детали сливаются и труднее различимы.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детали видимыми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 помогает изучать крупные клетки, ткани и многие живые объекты. Он удобен для школьных наблюдений и простых лабораторных работ.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микроскоп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даёт гораздо более подробное изображение. С его помощью можно рассматривать очень мелкие структуры, которые не видны в обычный микроскоп.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подробностей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базовые вопросы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называют строительными блоками жизни, потому что из них состоят все живые организмы. Из клеток образуются ткани, органы и целые системы организма.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важно?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хранится в ядре клетки. Именно там находится наследственная информация, по которой клетка «читает» инструкции и управляет своей работой.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хранится ДНК?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растительной клетки есть клеточная стенка, хлоропласты и большая вакуоль. У животной клетки этих частей нет, поэтому её форма обычно более изменчива.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отличия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заблуждения о клетках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59500" y="3596950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не только у животных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9500" y="4080249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думать, что клетки есть только у животных. На самом деле они есть у растений, грибов и бактерий, а также у человека и других организмов.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37750" y="3596950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 тоже живёт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750" y="4080249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заблуждение: клетка не может жить одна. Одноклеточные организмы, например бактерии, как раз состоят из одной клетки и успешно существуют самостоятельно.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обмена веществ к жизни клетки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основными частями клетки и их совместной работой.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 клеток. Это может быть одна клетка у бактерии или множество клеток у человека, растения и животного.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живого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основной единицей строения и жизни, потому что именно в ней происходят питание, дыхание, рост, деление и другие важные процессы.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единица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клетки возникают только из уже существующих. Это помогает объяснить рост организма, восстановление тканей и передачу клеточной жизни дальше.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клеток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изучение клеток стало точнее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1665 год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впервые описал ячейки в пробке и ввёл термин «клетка». Это стало началом научного изучения микромира.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приборы сделали изображение намного точнее. Теперь можно изучать тонкие структуры, которые не видны в обычный световой микроскоп.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века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более сильные микроскопы и методы окрашивания. Учёные смогли различать отдельные части клетки и сравнивать разные клетки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связь строения и функции
</a:t>
            </a:r>
            <a:endParaRPr lang="en-US" sz="2997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отделяет клетку от внешней среды и регулирует, что входит внутрь и выходит наружу. Благодаря этому клетка сохраняет нужные условия для жизни.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мембрана?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превращают энергию питательных веществ в АТФ. Этот запас нужен клетке для движения, деления, роста и создания новых веществ.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митохондрии?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хранится в ядре, где записана наследственная информация. По этим инструкциям клетка строит белки и управляет своими процессами.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 ДНК?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маленький мир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это основа жизни, из которой построены все организмы. Её части работают согласованно: одни хранят информацию, другие дают энергию, третьи создают нужные вещества.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2026-07-25T21:36:31Z</dcterms:created>
  <dcterms:modified xsi:type="dcterms:W3CDTF">2026-07-25T21:36:31Z</dcterms:modified>
</cp:coreProperties>
</file>