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римский мир уступил место новым королевствам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королевства в Европе после падения Рима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руинах Рима возникли новые государства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476 года Рим утратил прежнюю силу, но его города, дороги, законы и язык не исчезли. На этой основе германские племена создали собственные королевства, смешав римские и варварские традиции в новую Европу.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варвары в поздней античности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называли варварами все народы, жившие за пределами империи. Для них это были чужие люди с иным языком, обычаями и образом жизни, не связанным с римским порядком.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племена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речь шла о германских народах: вестготах, остготах, франках, англах, саксах и вандалах. Именно они сыграли главную роль в создании новых государств на территории бывшей империи.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народов не было единого государства в римском смысле. Они жили под властью вождей, опирались на дружины воинов и сохраняли устные традиции, передававшиеся в семье и племени.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 чужие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римлян варвары казались менее городскими и менее «упорядоченными», чем жители империи. Однако именно они вскоре начали управлять римскими землями, перенимая многие местные порядки.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 и изменение карты Европы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IV–VI веках многие народы покинули прежние земли и стали искать новые территории. Это движение изменило привычные границы и ускорило распад старого римского мира.
</a:t>
            </a:r>
            <a:endParaRPr lang="en-US" sz="951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гуннов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Натиск гуннов усилил давление на германские племена. Стремясь уйти от угрозы, они переходили границы Римской империи и расселялись на её землях, часто как союзники или завоеватели.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прежнего единого пространства появились новые центры силы в Испании, Италии, Галлии, Британии и Северной Африке. Каждое королевство развивалось по-своему, но все они опирались на римское наследие.
</a:t>
            </a:r>
            <a:endParaRPr lang="en-US" sz="896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карта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бывшей империи уже не совпадали с политической реальностью. На смену римскому единству пришла мозаика королевств, где рядом существовали новые правители, римские города и местное население.
</a:t>
            </a:r>
            <a:endParaRPr lang="en-US" sz="9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возникало варварское королевство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переселение племени постепенно приводило к появлению нового государства
</a:t>
            </a:r>
            <a:endParaRPr lang="en-US" sz="9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Вестготы: от союзников Рима к правителям Испании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Римом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вестготы служили Риму как союзники и участвовали в его войнах. Со временем их военная сила стала настолько заметной, что они начали действовать самостоятельно.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410 год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410 году вождь Аларих захватил Рим. Это событие стало для современников символом того, что прежняя мощь Западной Римской империи уже не была непоколебимой.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в 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вестготы закрепились в Испании и на юге Галлии. Там они создали собственное королевство, унаследовав многие римские города и формы управления.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589 год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Реккаред принял католичество, и это приблизило вестготскую знать к римскому населению. Общая вера помогла снизить напряжение между завоевателями и местными жителями.
</a:t>
            </a:r>
            <a:endParaRPr lang="en-US" sz="9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 и государство Теодориха Великого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королевства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V века Теодорих Великий создал остготское королевство в Италии. Его власть опиралась на военную силу, но не разрушала сразу римский порядок, а использовала его в своих интересах.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Равенна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Теодорих правил из Равенны — города, удобного для управления Италией. Оттуда он контролировал страну и поддерживал связь с важными политическими и культурными центрами.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римлян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сохранил римскую администрацию, сенат и городскую знать. Благодаря этому многие учреждения в Риме и других городах продолжали работать почти без резкого разрыва с прошлым.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Теодориха государство ослабло. Без его авторитета остготы не смогли долго удерживать власть, и вскоре их королевство было разрушено в войнах с Византией.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в Северной Африке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57337" y="2133008"/>
            <a:ext cx="17145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429 год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переправились в Северную Африку и начали продвижение по римским землям. Их приход изменил политическую карту западной части Средиземноморья.
</a:t>
            </a:r>
            <a:endParaRPr lang="en-US" sz="826" dirty="0"/>
          </a:p>
        </p:txBody>
      </p:sp>
      <p:sp>
        <p:nvSpPr>
          <p:cNvPr id="12" name="Text 3"/>
          <p:cNvSpPr txBox="1"/>
          <p:nvPr/>
        </p:nvSpPr>
        <p:spPr>
          <a:xfrm>
            <a:off x="2121554" y="2382667"/>
            <a:ext cx="17145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439 год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захватили Карфаген. Этот богатый город стал их столицей и главным опорным пунктом, откуда они управляли завоёванной территорией.
</a:t>
            </a:r>
            <a:endParaRPr lang="en-US" sz="869" dirty="0"/>
          </a:p>
        </p:txBody>
      </p:sp>
      <p:sp>
        <p:nvSpPr>
          <p:cNvPr id="13" name="Text 4"/>
          <p:cNvSpPr txBox="1"/>
          <p:nvPr/>
        </p:nvSpPr>
        <p:spPr>
          <a:xfrm>
            <a:off x="3995880" y="2798772"/>
            <a:ext cx="17145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помог вандалам создать сильный флот. Благодаря ему они контролировали значительную часть западного Средиземноморья и могли угрожать соседним землям.
</a:t>
            </a:r>
            <a:endParaRPr lang="en-US" sz="826" dirty="0"/>
          </a:p>
        </p:txBody>
      </p:sp>
      <p:sp>
        <p:nvSpPr>
          <p:cNvPr id="14" name="Text 5"/>
          <p:cNvSpPr txBox="1"/>
          <p:nvPr/>
        </p:nvSpPr>
        <p:spPr>
          <a:xfrm>
            <a:off x="5866932" y="2467103"/>
            <a:ext cx="17145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455 год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разграбили Рим. Это стало одним из самых известных событий эпохи и показало, насколько ослабла прежняя римская власть.
</a:t>
            </a:r>
            <a:endParaRPr lang="en-US" sz="869" dirty="0"/>
          </a:p>
        </p:txBody>
      </p:sp>
      <p:sp>
        <p:nvSpPr>
          <p:cNvPr id="15" name="Text 6"/>
          <p:cNvSpPr txBox="1"/>
          <p:nvPr/>
        </p:nvSpPr>
        <p:spPr>
          <a:xfrm>
            <a:off x="6849782" y="3546603"/>
            <a:ext cx="17145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534 год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вандалов было уничтожено византийцами. После этого их политическая роль в Северной Африке закончилась, хотя память о них осталась в истории Европы.
</a:t>
            </a:r>
            <a:endParaRPr lang="en-US" sz="8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и создание сильного королевства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 оказалось самым устойчивым среди варварских государств. Оно смогло не только выжить, но и стать основой будущего развития западноевропейской державности.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объединяет франков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года король Хлодвиг из династии Меровингов объединил франков и победил соперников. Так он укрепил власть и сделал королевство более сплочённым.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Католическое крещение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Хлодвигом католичества имело большое значение. Это помогло ему заручиться поддержкой епископов и сблизиться с римским населением Галлии.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 франках началось усиление земель, из которых позже сложилась Франция. Их королевство стало важным связующим звеном между римским наследием и новой Европой.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королевства различались не только размером и сроком жизни, но и степенью сохранения римских порядков.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варварских королевств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выделялись устойчивостью, а остготы сильнее других опирались на римские институты.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материалам презентации; шкала условная, 1–5, для наглядного сравнения.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располагались крупнейшие королевства, какие города становились их центрами и какой вере следовали правители.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варварские королевства Европы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создали самое устойчивое государство, а религия часто помогала правителям сближаться с римским населением и укреплять власть.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Средневековья; обобщение по материалам о варварских королевствах Европы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как основа единства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варварских правителей часто было арианство, а у большинства римлян — католичество. Из-за этого завоевателям было труднее добиться доверия местного населения и управлять им спокойно.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католической вере помогал королям выглядеть законными правителями в глазах римлян. Так они получали не только уважение, но и более прочную власть над землёй.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епископов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были важными людьми в городах и могли влиять на жителей. Когда король принимал католичество, церковь чаще поддерживала его решения и помогала укреплять порядок.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Решающие крещения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Хлодвига и переход вестготов к католичеству стали особенно важными. Эти события уменьшили разрыв между завоевателями и римским населением и ускорили объединение общества.
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римских и варварских традиций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живёт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власти римские города не исчезли. В них по-прежнему работали рынки, собирались жители и собирались налоги, а старые стены и дороги продолжали служить новым правителям. Так античный город стал центром варварского королевства.
</a:t>
            </a:r>
            <a:endParaRPr lang="en-US" sz="1138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 епископ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можно было увидеть короля, воина и епископа: у каждого была своя роль. Король опирался на дружину, епископ — на церковь и грамотность, а римские чиновники помогали вести дела и хранить порядок.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на пергаменте и меч у пояса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королевство соединяло два мира. Письменный закон, монеты и римские формы управления соседствовали с военной силой, обычаями племени и верностью вождю. Именно поэтому раннее Средневековье выглядело как время смешения старого и нового.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власть в новых государствах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законы часто основывались на обычаях самого племени. Их записывали, чтобы правила стали понятнее и чтобы король мог судить людей не только по памяти старейшин.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правители не отказывались от всего римского. Они сохраняли налоги, судебные привычки и часть чиновников, потому что без этого было трудно управлять городами и землями.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издавал указы, собирал дружину и назначал приближённых. Его власть распространялась на определённую территорию, но ещё не была такой прочной и единой, как у современных государств.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королевствах существовали суд, сбор налогов и военная сила, которая поддерживала порядок. Это помогало удерживать население под властью правителя и защищать земли от врагов.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государства зависел не только от силы оружия, но и от умения ладить с церковью и использовать римский опыт.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укрепляло и что ослабляло королевства
</a:t>
            </a:r>
            <a:endParaRPr lang="en-US" sz="297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королевства поддерживали армия, церковь и города; главные угрозы создавали внутренние раздоры и новые войны.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варварских королевств Европы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Лангобарды и новые перемены в Италии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4130575" y="2071250"/>
            <a:ext cx="19257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568 год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Лангобарды вторглись в Италию и начали захват земель на полуострове. Их появление ещё сильнее ослабило надежду на единую власть в регионе.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4130575" y="2997561"/>
            <a:ext cx="19257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Павия —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Завоевав часть Италии, лангобарды сделали Павию главным центром своей власти. Отсюда они управляли землёй, но часто сталкивались с сопротивлением.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4130575" y="3923875"/>
            <a:ext cx="19257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Разделённая 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долго оставалась страной нескольких сил: лангобардов, папства и местных правителей. Поэтому единое государство на полуострове складывалось медленно и трудно.
</a:t>
            </a:r>
            <a:endParaRPr lang="en-US" sz="8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племени к средневековому государству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племенной союз превращался в королевство, соединяя военную силу, религию и письменные законы.
</a:t>
            </a:r>
            <a:endParaRPr lang="en-US" sz="8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варварских королевств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королевства не разрушили всё римское наследие. Они сохранили города, дороги, письменность и часть законов, поэтому жизнь в Европе не началась заново, а изменилась постепенно.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землях варварских королевств со временем сложились крупные европейские государства. Из этих территорий выросли Франция, Испания и Италия, хотя их границы и правители менялись ещё долго.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христианства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помогала соединять разные народы и поддерживала порядок в городах. Благодаря ей варварские правители легче принимали римские обычаи и признавались местным населением.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цивилизация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римских традиций, германских обычаев и христианской веры создало основу средневековой Европы. Это наследие заметно в культуре, власти и устройстве многих стран.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даты, которые помогают увидеть, как быстро менялись государства на месте бывшей Западной Римской империи.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 события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V–VI веков показывают, как быстро возникали и исчезали новые государства после ослабления Рима.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варварских королевств Европы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королевства не просто сменили Рим — они помогли создать новую Европу. Из римского наследия, христианства и германских обычаев постепенно выросли средневековые государства.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варварские королевства важны для истории Европы
</a:t>
            </a:r>
            <a:endParaRPr lang="en-US" sz="28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2026-06-02T06:04:44Z</dcterms:created>
  <dcterms:modified xsi:type="dcterms:W3CDTF">2026-06-02T06:04:44Z</dcterms:modified>
</cp:coreProperties>
</file>