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за скобки
</a:t>
            </a:r>
            <a:endParaRPr lang="en-US" sz="335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превращать сумму в произведение и проверять ответ раскрытием скобок.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помогает сокращать запись, быстрее считать и удобнее преобразовывать выражения. Этот приём опирается на распределительное свойство умножения и часто встречается при решении уравнений и проверке ответов.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приём полезен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показывает, что части выражения имеют общий делитель и могут быть записаны короче.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общий множитель в выражении 6x+9, потому что каждый член делится на это число.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учебного материала: 6x+9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77050" y="995808"/>
            <a:ext cx="3592500" cy="352233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как основа приёма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299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Распределительное свойство показывает: множитель перед скобками умножается на каждый член внутри них. Поэтому выражение можно раскладывать и собирать обратно без изменения значения.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920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каждое слагаемое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241966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раскрытии скобок получается сумма, то при вынесении общего множителя мы выполняем обратный шаг. Это позволяет переходить от двух или трёх слагаемых к одному произведению.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218177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3509418"/>
            <a:ext cx="4516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вида 3(x+4) и выражение 3x+12 равны. Такая связь помогает понимать, как сумма и произведение представляют одно и то же число или выражение.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3271520"/>
            <a:ext cx="45165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записи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вынесения общего множителя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преобразования выражения с проверкой результата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поиска общего множителя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находить общий множитель в числовых и буквенных выражениях.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можно искать среди чисел, букв и их произведений; выбор зависит от всех членов выражения.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вынесения общего множителя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числовой общий множитель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270625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начала смотрят на числовые коэффициенты каждого члена. Если числа имеют общий делитель, его можно вынести за скобки и получить более короткую запись.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624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коэффициенты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28750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выбирают наибольший общий делитель, выражение становится компактнее. Это облегчает дальнейшие преобразования и уменьшает вероятность ошибки при вычислениях.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328749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наибольшее значение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299688" y="2592950"/>
            <a:ext cx="2545200" cy="11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одинаковая буква есть во всех слагаемых, она тоже входит в общий множитель. Так в выражении 12a+18a получают 6a, потому что делятся и числа, и буква.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299687" y="2254700"/>
            <a:ext cx="2545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буквы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сокращается запись после вынесения множителя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по выражению 14x+21x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видно, что несколько слагаемых заменяются одним произведением, а структура выражения становится проще для чтения и преобразований.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уменьшает число отдельных частей в записи и делает выражение удобнее для дальнейшей работы.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75937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156" y="1275937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931" y="3203566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Буквенный общий множитель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и та же буква есть во всех членах, её можно вынести за скобки вместе с числовым множителем. Так запись становится короче и понятнее.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выносится вместе с числом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5ab+10ac общим множителем будет 5a. Эта часть записывается только один раз, а в скобках остаются оставшиеся множители b и 2c.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часть остаётся один раз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Буквенный общий множитель часто встречается в выражениях с несколькими переменными. Важно проверить, какая часть повторяется в каждом члене без исключений.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 нескольких букв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отрицательного множителя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594150" y="157875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Минус тоже множитель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94150" y="182270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число можно вынести за скобки как множитель. В выражении -x-5 это записывается как -(x+5), и значение выражения не меняется.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4150" y="2745625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меняются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4150" y="2989575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скобками стоит минус, внутри скобок знаки становятся противоположными. Поэтому при преобразовании нужно внимательно следить за каждым членом выражения.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94150" y="391250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обязательна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4150" y="415645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вынесения отрицательного множителя полезно раскрыть скобки и сравнить результат с исходной записью. Это помогает не потерять знак и избежать ошибок.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вынесении множителя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«Вынесение общего множителя за скобки»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распространённые ошибки, их причину и правильную запись после преобразования.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ошибка возникает, когда общий множитель дублируют или теряют знак при преобразовании. Проверка раскрытием скобок помогает быстро найти неточность.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раскрытием скобок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проверки преобразования выражений, 7 класс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примере 4(x+7) удобно видеть весь путь проверки: от скобок к произведению и обратно.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раскрытия скобок получается исходное выражение, преобразование выполнено верно.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вычислений с помощью вынесения множителя
</a:t>
            </a:r>
            <a:endParaRPr lang="en-US" sz="2524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поиск общей части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начинается с того, что в сумме замечают повторяющийся множитель. Это позволяет заменить длинную запись более короткой и удобной для дальнейших действий.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запись в виде произведения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24+36 можно представить как 12(2+3). Такая форма помогает быстрее считать устно, не теряя смысл каждого слагаемого.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легко получить ответ 60 и убедиться, что новая запись не изменила значение выражения. Приём особенно полезен перед решением уравнений.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общий множитель в выражении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поиска общего множителя в числовых и буквенных выражениях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прямоугольника — одна высота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представить выражение 3x+6x как площади двух прямоугольников, у них будет одинаковая высота x. Разные только основания: 3 и 6. Тогда видно, что части можно объединить в одну общую запись, не меняя смысла выражения.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часть становится множителем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выносят 3x за скобки, получается 3x(1+2). Это показывает, что общая высота и одинаковая величина повторяются только один раз, а внутри скобок остаётся, сколько таких частей нужно сложить.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модель на примере площади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случаи вынесения общего множителя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общий множитель может быть числом, буквой или их произведением.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выбирают так, чтобы он входил во все члены выражения. Это может быть не только число, но и буквенная часть, если она повторяется.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«Вынесение общего множителя за скобки»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типичных ошибок по теме, без статистического измерения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на чём школьники чаще всего теряют баллы при преобразовании выражений.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затрудняет выбор общего множителя. Затем идут ошибки со знаком, поэтому этим двум моментам стоит уделить особое внимание.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тренировки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6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5x+15 общий множитель равен 5. После вынесения получаем 5(x+3), а затем можно проверить ответ раскрытием скобок.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06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множитель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0381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8a-12 удобно вынести 4: получается 4(2a-3). Здесь важно внимательно сохранить знак минус внутри скобок.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381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 вычитанием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8057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6m+9m общий множитель — 3 m. После преобразования остаётся 3m(2+3), что сразу делает запись короче.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8057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буквы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57327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-2y-10 можно вынести -2 и получить -2(y+5). Такой пример учит правильно работать со знаками в скобках.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57327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множитель
</a:t>
            </a:r>
            <a:endParaRPr lang="en-US" sz="1100" dirty="0"/>
          </a:p>
        </p:txBody>
      </p:sp>
      <p:sp>
        <p:nvSpPr>
          <p:cNvPr id="18" name="Text 10"/>
          <p:cNvSpPr txBox="1"/>
          <p:nvPr/>
        </p:nvSpPr>
        <p:spPr>
          <a:xfrm>
            <a:off x="7340825" y="2723225"/>
            <a:ext cx="1533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14ab+21ac общий множитель равен 7a. Ответ: 7a(2b+3c). Этот случай показывает, что буквы тоже можно выносить за скобки.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340825" y="2260525"/>
            <a:ext cx="1533000" cy="3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букв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310400"/>
            <a:ext cx="42288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 теме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594150" y="157875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общий множитель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94150" y="182270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 коэффициенты, затем на буквы и одинаковые части выражения. Общий множитель должен подходить каждому члену без исключения.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4150" y="2745625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 каждый член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94150" y="2989575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множителя раздели на него все слагаемые или вычитаемые части. Результаты деления запиши в скобках в том же порядке.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94150" y="3912500"/>
            <a:ext cx="41922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ответ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4150" y="4156450"/>
            <a:ext cx="440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18x+24 получается 6(3x+4). Затем раскрой скобки и убедись, что исходное выражение восстановилось без изменений.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Вынесение общего множителя за скобки помогает заменить длинную сумму или разность более компактным произведением. Этот приём нужен для упрощения выражений, удобных вычислений и проверки ответа.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Приём, который делает выражения понятнее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2026-05-29T10:19:53Z</dcterms:created>
  <dcterms:modified xsi:type="dcterms:W3CDTF">2026-05-29T10:19:53Z</dcterms:modified>
</cp:coreProperties>
</file>