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Поэта»: Лермонтов о гибели Пушкина, чести и ответственности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Пушкине, боли утраты и нравственном суде над обществом.
</a:t>
            </a:r>
            <a:endParaRPr lang="en-US" sz="3621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1837 года смерть Пушкина после дуэли стала общенациональной трагедией. Петербург быстро узнал о случившемся, а Лермонтов ответил стихами, в которых личная скорбь превратилась в обвинение зависти, клевете и равнодушию.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Дуэль, которая потрясла Россию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в 1837 году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1837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Лермонтову 22 года. Он уже пишет стихи о свободе, одиночестве и чести, но еще не слишком известен широкой публике.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Известие о гибели Пушкина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Пушкина становится для Лермонтова потрясением. Почти сразу он откликается стихотворением, в котором слышны боль и гнев.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расходится в списках и привлекает внимание читателей. Резкость строк делает автора заметной фигурой в литературной среде.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автора
</a:t>
            </a:r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стихотворение Лермонтов попадает под надзор и вскоре отправляется на Кавказ. Литературный отклик оборачивается серьезным жизненным испытанием.
</a:t>
            </a:r>
            <a:endParaRPr lang="en-US" sz="1244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памяти современников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знала вся Россия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1830-е годы Пушкин воспринимался как главный русский поэт. Его имя связывали с силой литературного языка, ясностью мысли и свободой художественного слова. Для современников его гибель была не частной потерей, а национальным горем.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Траур в Петербурге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дуэли город жил в атмосфере скорби. Люди читали новости, обсуждали обстоятельства смерти и говорили о несправедливости случившегося. Петербургские улицы, черные одежды и тихие разговоры передают настроение того времени.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культуры и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стал не только автором любимых произведений, но и знаком высокой роли литературы в жизни страны. Его портрет, траурные детали и образ зимнего Петербурга помогают почувствовать, как сильно современники переживали его утрату.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
</a:t>
            </a:r>
            <a:endParaRPr lang="en-US" sz="6899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моментом, когда личная скорбь Лермонтова превратилась в гражданское высказывание.
</a:t>
            </a:r>
            <a:endParaRPr lang="en-US" sz="151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стихотворение соединило элегию, протест и обвинение, поэтому звучит как эмоциональный приговор обществу.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 «Смерть Поэта»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 тексте Лермонтова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гибель поэта и вина общества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Пушкин погиб не только из-за дуэли. За трагедией стоит среда, где зависть, сплетни и вражда разрушают талантливого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общество выглядит бездушным и слепым. Оно не замечает ценности поэта, пока не становится слишком поздно, и тем самым несет нравственную ответственность.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текст превращается из личного отклика в серьезное обвинение эпохе. Лермонтов говорит не только о смерти Пушкина, но и о болезни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эмоции в тексте не равны по силе: одни поддерживают друг друга и усиливают обличение.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приходится на гнев и обвинение, поэтому стихотворение звучит как протест и нравственная оценка происходящего.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«Смерть Поэта»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3819" y="1483351"/>
            <a:ext cx="249187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стихотворении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искусству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Лермонтова живет ради правды и слова. Он не подстраивается под толпу и сохраняет внутреннюю свободу даже тогда, когда это делает его уязвимым.
</a:t>
            </a:r>
            <a:endParaRPr lang="en-US" sz="1395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высота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связан с честью и достоинством. Лермонтов подчеркивает, что настоящий поэт отвечает не перед светом, а перед совестью и своим талантом.
</a:t>
            </a:r>
            <a:endParaRPr lang="en-US" sz="127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оказывается одиноким, потому что не принадлежит миру пустых правил и придворной лести. Это одиночество делает его судьбу особенно трагичной и понятной читателю.
</a:t>
            </a:r>
            <a:endParaRPr lang="en-US" sz="117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поэта воспринимается как потеря для всей русской литературы. Лермонтов показывает, что имя Пушкина остается живым благодаря силе творчества и памяти читателей.
</a:t>
            </a:r>
            <a:endParaRPr lang="en-US" sz="12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 и толпы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Светское общество в стихотворении холодно и равнодушно. Оно любит правила, внешнюю вежливость и пустые разговоры, но не умеет защитить человека, который говорит правду.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показана как сила, которая легко поддается клевете и зависти. Она не видит ценности таланта и потому становится соучастником нравственной несправедливости.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противопоставляет этой среде живую совесть поэта. Благодаря этому контрасту читатель ясно понимает: настоящее искусство выше светской суеты и лицемерия.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Отклик общества на стихотворение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быстро разошлось в списках и обсуждалось в столице как смелый отклик на смерть Пушкина. Его читали как личную боль и как прямой упрёк обществу.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строк не осталась без последствий. Лермонтова арестовали, а затем перевели на службу на Кавказ. Так литературное слово сразу повлияло на его судьбу.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и разговоры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ссылка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Лермонтов: связь двух поэтов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преемственность в русской литературе и общую тему ответственности поэта.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продолжил разговор о назначении поэта, а гибель Пушкина стала для него и личной утратой, и литературной точкой преемственности.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«Смерть Поэта»; биографические сведения о Пушкине и Лермонтове.
</a:t>
            </a:r>
            <a:endParaRPr lang="en-US" sz="11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тексте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противопоставляет величие поэта и холодность света. Благодаря этому особенно ясно виден разрыв между истинным талантом и пустым обществом.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яркие эпитеты усиливают трагическое звучание. Они помогают передать не только скорбь, но и чувство нравственного возмущения.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Анафора и повторы создают напряжённый ритм. Текст звучит как нарастающее обвинение, которое трудно остановить и невозможно игнорировать.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и восклицания делают речь живой и страстной. Читатель воспринимает стихотворение как эмоциональный приговор, а не спокойное рассуждение.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просто чувства автора, а постепенное превращение личной скорби в общественное обвинение, адресованное тем, кто окружал поэта.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нарастают к финалу: скорбь уступает место гневу, а затем — открытому нравственному суду над обществом и виновниками трагедии.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и эмоциональной тональности стихотворения М. Ю. Лермонтова «Смерть Поэта».
</a:t>
            </a:r>
            <a:endParaRPr lang="en-US" sz="1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11001"/>
            <a:ext cx="391500" cy="34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знаменитым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боль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о смерти Пушкина как о собственной утрате. Искренность чувств сделала стихотворение особенно сильным и понятным читателям разных поколений.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протест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звучит открытое осуждение светского общества. Для своего времени это было редкое и очень решительное высказывание о вине окружающих.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поэте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защитило имя Пушкина и закрепило его как символ русской литературы. Поэтому оно запомнилось не только как отклик, но и как памятник поэту.
</a:t>
            </a:r>
            <a:endParaRPr lang="en-US" sz="13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стихотворения Лермонтова перевели на Кавказ. Для молодого поэта это стало не просто служебным назначением, а резким переломом в жизни и творческой судьбе.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ссылка Лермонтова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ссылка показала, что слово в XIX веке могло иметь политический вес. Литературный отклик на событие обернулся для автора реальными испытаниями и разлукой со столицей.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 по значимости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идеи удерживают текст вместе и делают его не только личным переживанием, но и общественным высказыванием.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важной темой остаётся вина общества, а остальные мотивы поддерживают её, раскрывая трагедию поэта и значение его памяти.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М. Ю. Лермонтова «Смерть Поэта».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дуэли к литературной славе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 последствия, связанные с созданием и распространением стихотворения Лермонтова.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для изучения в 8 классе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видеть ценность таланта и понимать, что гибель поэта — это не только частная трагедия, но и потеря для всей культуры.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как литература может говорить о чести, свободе слова и ответственности общества. В этом и состоит его гражданская сила и современное значение.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заметить, что личное чувство автора превращается в серьёзный разговор о жизни страны. Так появляется связь между историей и художественным словом.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Пушкине и сила слова Лермонтова
</a:t>
            </a:r>
            <a:pPr algn="ctr" indent="0" marL="0">
              <a:lnSpc>
                <a:spcPct val="100000"/>
              </a:lnSpc>
              <a:buNone/>
            </a:pPr>
            <a:r>
              <a:rPr lang="en-US" sz="1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осталось в истории как скорбь о Пушкине и как смелый суд над несправедливостью. В этом стихотворении слово становится памятью, протестом и нравственным уроком.
</a:t>
            </a:r>
            <a:endParaRPr lang="en-US" sz="38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2026-05-22T23:09:06Z</dcterms:created>
  <dcterms:modified xsi:type="dcterms:W3CDTF">2026-05-22T23:09:06Z</dcterms:modified>
</cp:coreProperties>
</file>