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масштабов, контрастов и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30,3 млн км², более 1,4 млрд жителей, тысячи народов и языков — и большие ресурсы.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перешеек соединяет Африку с Евразией, а экватор делит природные зоны почти симметрично. Здесь возникали древние государства — от Египта до Карфагена; в XIX–XX веках колониализм заметно перестроил границы.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Африки и исторические этапы её освоения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и крупнейшие природные формы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Плато, возвышенности и «география высот»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в основном платообразный: много возвышенностей и плоскогорий создают перепады высот на сравнительно небольших расстояниях. Поэтому климат и природные ландшафты часто меняются «ступенями», а не плавно.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пустыня как мощный климатический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крупнейшая пустыня континента, и она заметно влияет на погоду далеко за пределами собственных границ. Здесь контраст между жаркими днями и прохладными ночами особенно нагляден, а сухой воздух «рисует» редкие формы растительности.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и Ассаль: крайности высоты и уровня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достигает 5895 м и демонстрирует, как высота может «переносить» климат вверх по склонам. А впадина озера Ассаль лежит ниже уровня моря, напоминая о том, что в Африке соседствуют вершины и глубокие низины.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учебных географических данных о распределении климатических поясов; количественные значения — качественный ориентир.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зеркальная широтная структура континента усиливает различия между влажной серединой и засушливыми окраинами.
</a:t>
            </a:r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жарких климатов означает: природные зоны тесно связаны с количеством осадков и режимом влажности, а не только с широтой.
</a:t>
            </a:r>
            <a:endParaRPr lang="en-US" sz="124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Африки и распределение природных зон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важен для Западной Африки, а озёра Виктория, Танганьика и Чад поддерживают водоснабжение, рыболовство и перевозки — то есть экономику повседневной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одна из самых длинных рек мира: около 6650 км. Для стран бассейна он означает воду для сельского хозяйства, транспорт и поддержание жизни в засушливых районах.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отличается большим стоком и создаёт крупнейший речной бассейн тропической Африки. Реки и притоки формируют локальные «коридоры» расселения и хозяйственной 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реки, озёра и значение для жизни населения
</a:t>
            </a:r>
            <a:endParaRPr lang="en-US" sz="2053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данные на 2024 год: страны с самым большим населением и их региональная привязка.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сконцентрированы в Западной, Восточной и Центральной Африке, что отражает современный демографический центр континента.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Африки по численности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263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26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разнообразие Африки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народов в одном континенте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арабов, банту, хауса, йоруба, амхара, зулу, масаи и множество других групп. Разнообразие народов делает культурные традиции и уклад жизни особенно многослойными.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широко используемые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официальном и общеупотребительном пространстве заметны арабский, английский, французский, португальский и суахили. Они служат связующим звеном между регионами и поколениями.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один человек может свободно переключаться между местным языком, региональным и языком государства. Это формирует привычку к коммуникации в разных средах.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отражают историю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контакты, торговые пути и миграции оставили след в языковой карте. Поэтому языки нередко совпадают с культурными зонами и старых «центров тяготения».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идентичностей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и языковая мозаика поддерживает творческое многообразие — от фольклора до современных форм самовыражения. Именно поэтому африканская культура так узнаваема и динамична.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африканской страны к экономическому росту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модель факторов успеха и рисков (как в outline).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учебно-аналитические сводки по секторной структуре экономики стран Африки; значения — качественные индикаторы, не точные доли.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сырьевого экспорта остаётся высокой, а переработка и высокотехнологичные отрасли развиты слабее, чем в лидирующих экономиках мира.
</a:t>
            </a:r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сырьевой специализации и ограниченной переработки делает экономический рост чувствительным к мировым ценам и спросу.
</a:t>
            </a:r>
            <a:endParaRPr lang="en-US" sz="119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Африки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продовольственная безопасность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сельского населения зависит от дождевого земледелия, поэтому засухи и колебания осадков быстро превращаются в проблему с урожаем.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Сельхозкультуры континента разнообразны: кукуруза, сорго, просо, маниок, а также какао, кофе и хлопок. Выбор культур связан с климатом и доступностью влаги.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острые причины продовольственной нестабильности — засухи, деградация почв и нехватка удобрений. Дополнительный фактор — неустойчивость условий в Сахеле и на Роге Африки.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урожайности ведёт к росту цен, усилению уязвимости семей и давлению на местные системы здравоохранения. Поэтому продовольственная безопасность — вопрос не только агрономии, но и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Лагоса живут в режиме постоянных изменений: старые кварталы соседствуют с новыми офисами и торговыми улицами. Внимательный взгляд на карту города показывает, как деловая застройка меняет маршруты, а неформальные районы обеспечивают быстрый «фон» для местной экономики.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Лагос: город, который растёт быстрее расписаний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Каире и Киншасе контраст особенно заметен: рядом с узнаваемыми историческими зонами появляются районы с современной инфраструктурой. Это визуально «сшивает» разные эпохи города — от плотной городской ткани до проектов более рационального планирования.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и Киншаса: исторический центр против нового ритма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Йоханнесбург, Найроби и Аддис-Абеба воспринимаются как точки притяжения для работы, образования и услуг. Но даже здесь город растёт не только «сверху»: неформальное расселение становится частью реальности, которую нельзя понять без контраста условий жизни.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Йоханнесбург, Найроби и Аддис-Абеба: энергия деловых агломераций
</a:t>
            </a:r>
            <a:endParaRPr lang="en-US" sz="1151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урбанизация: как города меняют повседневную жизнь
</a:t>
            </a:r>
            <a:endParaRPr lang="en-US" sz="18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(использован относительный индикатор для визуализации при отсутствии точных значений в исходном описании, без привязки к абсолютным числам)
</a:t>
            </a:r>
            <a:endParaRPr lang="en-US" sz="77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показывает ускоряющийся рост и переход к особенно заметной нагрузке на инфраструктуру в ближайшие десятилетия.
</a:t>
            </a:r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возрастная структура означает, что спрос на школы, рабочие места и жильё будет расти быстрее, чем во многих регионах мира.
</a:t>
            </a:r>
            <a:endParaRPr lang="en-US" sz="129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Африки и возрастная структура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Африки и её мировое влияние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ритмы стали фундаментом для джаза, блюза, афробита и хайлайфа. Многие направления современного хип-хопа продолжают работать с ритмическими моделями, которые формировались веками.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ритмическая традиция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поэзия и рассказы сохраняют знания и ценности общины. Эти практики влияют на современные тексты и киноязык, где важны голос, сюжет и культурные смыслы.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слово и литература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и сильные общинные традиции объединяют людей вокруг общих событий. Этот социальный механизм поддерживает устойчивость культурных практик и их передачу следующим поколениям.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общинная связь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Маски, скульптура и орнамент передают символы и «карты» традиции. Визуальные коды африканских школ искусства заметны и в дизайне, и в сценографии современных городских проектов.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Изобразительные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7478" y="1521533"/>
            <a:ext cx="292619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страницы организаций и открытые реестры интеграционных объединений (точные формулировки годов и состава зависят от актуальной редакции членства)
</a:t>
            </a:r>
            <a:endParaRPr lang="en-US" sz="78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наднациональные форматы помогают координировать торговлю, безопасность и экономическую политику, а также запускать совместные проекты в транспорте и инфраструктуре.
</a:t>
            </a:r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интеграции строится вокруг общих «узлов»: торговля, безопасность и транспортные коридоры. Чем устойчивее координация, тем легче странам решать проблемы вместе.
</a:t>
            </a:r>
            <a:endParaRPr lang="en-US" sz="1073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Африки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цепочка: от изменения ландшафтов к росту миграции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причинно-следственные связи, описанные в исходном контексте: вырубка лесов → деградация ресурсов → снижение урожайности → социальные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 включают нефть, газ, медь, кобальт, марганец, платину, золото, алмазы и фосфаты. Однако ограниченная выгода часто связана со слабой переработкой и зависимостью от мировых цен.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полезных ископаемых огромен и формирует сырьевую базу континента.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ресурсной базы и отраслевой специализации по исходному контексту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направления из исходного описания; значения даны как условная шкала для визуального сопоставления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природных ландшафтов, маршруты включают исторические памятники и городские культурные объекты, что расширяет сезонность и аудиторию.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узнаваемость национальных парков и древних достопримечательностей делает туризм связующим звеном между природой и культурой.
</a:t>
            </a:r>
            <a:endParaRPr lang="en-US" sz="121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природное наследие Африки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участвует в мировой торговле сырьём, маршрутах миграции, энергетических цепочках и цифровых услугах. Для многих стран внешние партнёры — Китай, Европейский союз, США, Индия и государства Персидского залива.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включённость континента, полезно смотреть не только на объёмы торговли, но и на инфраструктуру: порты, логистику и каналы обмена данными. Эти элементы превращают географию в экономическую практику.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системе мировых связей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2268" y="1508528"/>
            <a:ext cx="2587664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из общеизвестных справочных материалов; структура таблицы соответствует исходному перечню объектов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«собрать» образ континента из крупных природных и географических ориентиров: высота Килиманджаро, внутренние водоёмы, великие реки и контраст пустынных и прибрежных ландшафтов.
</a:t>
            </a:r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показывают, что узнаваемость Африки складывается из сочетания климатов, водных систем, высотных ландшафтов и исторических центров.
</a:t>
            </a:r>
            <a:endParaRPr lang="en-US" sz="111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точки Африки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драйвер перемен в XXI веке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уже влияет на мировую экономику, климат и культуру, потому что в ней одновременно растёт население, сохраняются ресурсные возможности и существуют серьёзные вызовы. Будущее континента во многом зависит от образования, инфраструктуры и устойчивого управления ресурсами.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2026-05-13T06:22:13Z</dcterms:created>
  <dcterms:modified xsi:type="dcterms:W3CDTF">2026-05-13T06:22:13Z</dcterms:modified>
</cp:coreProperties>
</file>