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живых организмов: основные темы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огромного разнообразия жизни на планете и её значения для природы.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живые организмы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изучают для понимания природы, получения продуктов и лекарств. В XVIII веке Линней создал классификацию, а Дарвин сформулировал теорию эволюции. Современные технологии раскрывают тайны биологических процессов и открывают новые виды.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царств живой природы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растения — основные царства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обычно многоклеточные организмы, питающиеся готовыми веществами. Растения способны создавать пищу через фотосинтез. Разные строения и функции помогают понять их роль в природе.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Грибы: независимое царство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отличаются от растений отсутствием фотосинтеза и питаются органическими остатками. Они важны для разложения и плодородия почв, а также для медицины.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протисты: микроскопические 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простейшие одноклеточные с разной пищевой стратегией, а протисты — эукариоты, часто одноклеточные, с разными формами питания и жизненных циклов.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475914"/>
            <a:ext cx="5426700" cy="27452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царств живых организмов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выделяет главные признаки каждого царства, показывая разнообразие форм жизни и их способы питания.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организмов связано с их клеточным строением и способом питания.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научные данные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клетки — основное разделение на эукариоты с ядром и прокариоты без него, что отражает сложность строения.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классификации живых организмов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питания варьируется от фотосинтеза и хищничества до разложения органики, определяя функциональные особенности.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 и структура позволяют выделить группы по морфологии, учитывая внешние и внутренние признаки.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бывает половым и бесполым; эти особенности помогают понять эволюционные связи и адаптации.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219"/>
            <a:ext cx="4148100" cy="10086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005637"/>
            <a:ext cx="4148100" cy="972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2972953"/>
            <a:ext cx="4148100" cy="9884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8906" y="3961728"/>
            <a:ext cx="4148100" cy="9884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животного мира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228675" y="1113551"/>
            <a:ext cx="3786300" cy="7972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млекопитающих, птиц, рыб, амфибий и рептилий. Эти животные имеют развитый позвоночник и сложные системы органов.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28675" y="2086447"/>
            <a:ext cx="3786300" cy="7972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— теплокровные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Тигр — красивый хищник с острым зрением и слухом. Млекопитающие заботятся о потомстве, кормят молоком.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28675" y="3068522"/>
            <a:ext cx="3786300" cy="7972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Беспозвоночные: насекомые и моллюски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Насекомые, такие как жуки, имеют хитиновый покров и сложные органы чувств. Моллюски умеют передвигаться и защищаться раковинами.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28675" y="4057297"/>
            <a:ext cx="3786300" cy="7972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животных в окружающей среде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обладают органами чувств и мобильностью, что позволяет им эффективно искать пищу и избегать опасностей.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видов среди животных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животных — насекомые, составляют более 70% всех известных видов, что отражает их экологическую значимость.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видовое разнообразие насекомых влияет на экосистемы, опыление и продуктивность природных систем.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справочник видов, 2023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растений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и голосеменные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— самые многочисленные растения с цветами и плодами. Голосеменные, как сосны, имеют открытые семена и игольчатые листья.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Мхи, папоротники и водоросли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 папоротники предпочитают влажные места, в то время как водоросли обитают в воде, играя роль первичных продуцентов.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 способны к фотосинтезу, они питаются разлагающимися органическими веществами, что делает их важными участниками экосистем.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 образуют симбиоз с растениями, улучшая усвоение питательных веществ через микоризу.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используются в медицине, например, пенициллин — антибиотик, добываемый из плесневых грибов.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и значение грибов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археи: их роль в природе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археи — простейшие одноклеточные организмы, участвующие в разложении и круговороте веществ, влияя на здоровье экосистем.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встречаются в различных средах: бактерии в кишечнике человека, археи в горячих источниках, обеспечивая важные биохимические процессы.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Протисты — преимущественно одноклеточные эукариоты, среди которых амёбы, инфузории и эвглены. Они встречаются в пресной воде и влажной почве, образуя разнообразные микросообщества.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Протисты — микромир в капле воды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играют важную роль в пищевых цепях, обеспечивая пищу для мелких водных животных и участвуя в переработке органики в экосистемах.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протисты являются паразитами, например, малярийный плазмодий, вызывающий заболевание малярию у человека, что влияет на здоровье населения.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протисты могут вызывать цветение воды — массовое размножение, влияющее на качество воды и условия обитания других организмов.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Выявленные виды по царствам организмов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огромные показатели по животным и растениям, количество открытых видов бактерий и протистов существенно меньше, отражая сложность их изучения.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животных и растений в списках видов связано с доступностью и заметностью, тогда как микроорганизмы остаются широко неизученными.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Российского биологического института, 2023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и разнообразие видов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уникальном биотопе — тропическом лесу, тайге, пустыне, пресном водоёме или океане — обитают характерные животные, растения и микроорганизмы, отражающие приспособленность к условиям.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таких экосистем обеспечивает их устойчивость: например, пчёлы опыляют растения, а растения дают питание животным, поддерживая круговорот веществ и энергии.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организмов к среде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15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у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Хамелеоны меняют цвет кожи для скрытности от хищников, что помогает им выживать в разнообразных климатических зонах и средах обитания.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054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окраски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бабочки и насекомые имеют яркую окраску, предупреждающую о ядовитости или несъедобности, что служит эффективной защитой от врагов.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5593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спячка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Медведи и некоторые другие животные впадают в спячку, снижая активность и обмен веществ, чтобы пережить суровые зимние условия с ограниченными ресурсами.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132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кожа у слонов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слонов плотная кожа защищает от жары, насекомых и травм, позволяя им обитать в жарких и пересечённых ландшафтах саванны.
</a:t>
            </a:r>
            <a:endParaRPr lang="en-US" sz="105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2147205"/>
            <a:ext cx="5597100" cy="15227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эндемичные виды России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содержит примеры редких животных и растений с ограниченным ареалом, целью является демонстрация необходимости охраны и особого внимания к этим видам.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виды находятся под угрозой из-за ограниченного ареала и требуют специальных мер охраны для сохранения популяций.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Минприроды РФ, Красная книга России,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угрожает разнообразию жизни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076919" y="1201855"/>
            <a:ext cx="2193900" cy="102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ведёт к утрате среды обитания многих видов, снижая биоразнообразие в лесных экосистемах.
</a:t>
            </a:r>
            <a:endParaRPr lang="en-US" sz="956" dirty="0"/>
          </a:p>
        </p:txBody>
      </p:sp>
      <p:sp>
        <p:nvSpPr>
          <p:cNvPr id="10" name="Text 3"/>
          <p:cNvSpPr txBox="1"/>
          <p:nvPr/>
        </p:nvSpPr>
        <p:spPr>
          <a:xfrm>
            <a:off x="2081316" y="2444862"/>
            <a:ext cx="2193900" cy="102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среды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сельскохозяйственных и городских территорий приводит к фрагментации природных ареалов животных и растений.
</a:t>
            </a:r>
            <a:endParaRPr lang="en-US" sz="956" dirty="0"/>
          </a:p>
        </p:txBody>
      </p:sp>
      <p:sp>
        <p:nvSpPr>
          <p:cNvPr id="11" name="Text 4"/>
          <p:cNvSpPr txBox="1"/>
          <p:nvPr/>
        </p:nvSpPr>
        <p:spPr>
          <a:xfrm>
            <a:off x="4981702" y="1816471"/>
            <a:ext cx="2193900" cy="102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Отравление воздуха и воды химикатами и отходами ухудшает условия жизни организмов и способствует гибели некоторых видов.
</a:t>
            </a:r>
            <a:endParaRPr lang="en-US" sz="956" dirty="0"/>
          </a:p>
        </p:txBody>
      </p:sp>
      <p:sp>
        <p:nvSpPr>
          <p:cNvPr id="12" name="Text 5"/>
          <p:cNvSpPr txBox="1"/>
          <p:nvPr/>
        </p:nvSpPr>
        <p:spPr>
          <a:xfrm>
            <a:off x="4985150" y="3059474"/>
            <a:ext cx="2193900" cy="102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и аномальные погодные условия вызывают сдвиги в экосистемах, нарушая сложные природные связи.
</a:t>
            </a:r>
            <a:endParaRPr lang="en-US" sz="956" dirty="0"/>
          </a:p>
        </p:txBody>
      </p:sp>
      <p:sp>
        <p:nvSpPr>
          <p:cNvPr id="13" name="Text 6"/>
          <p:cNvSpPr txBox="1"/>
          <p:nvPr/>
        </p:nvSpPr>
        <p:spPr>
          <a:xfrm>
            <a:off x="2086541" y="3687878"/>
            <a:ext cx="2193900" cy="102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Вторжение чужеродных организмов изменяет устойчивые сообщества, часто вытесняя местные редкие виды.
</a:t>
            </a:r>
            <a:endParaRPr lang="en-US" sz="95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потери видов для экосистемы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по биоразнообразию и экологии, 2023 год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успеха в охране биоразнообразия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амурского леопарда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Профессиональная охрана и выращивание в неволе позволили увеличить численность редкого амурского леопарда, гарантируя его выживание и сохранение в природе.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парк Кроноцкий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 защищает уникальные экосистемы Камчатки, успешно сохраняя редких животных и объекты природного наследия на территории с жёстким климатом.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разведения зубра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 реализуют программы выхаживания зубров, расширяя их численность и расселяя в природной среде, способствуя восстановлению популяций в России.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013" y="2128294"/>
            <a:ext cx="218400" cy="24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3914" y="2128317"/>
            <a:ext cx="218400" cy="24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9813" y="2128317"/>
            <a:ext cx="218400" cy="24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5799" y="2157826"/>
            <a:ext cx="238229" cy="19058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71700" y="2134003"/>
            <a:ext cx="238229" cy="23822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человека в защите природы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48092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акции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мероприятиях «Посади дерево» помогает восстанавливать леса и улучшать качество воздуха в городах и поселках.
</a:t>
            </a:r>
            <a:endParaRPr lang="en-US" sz="921" dirty="0"/>
          </a:p>
        </p:txBody>
      </p:sp>
      <p:sp>
        <p:nvSpPr>
          <p:cNvPr id="11" name="Text 3"/>
          <p:cNvSpPr txBox="1"/>
          <p:nvPr/>
        </p:nvSpPr>
        <p:spPr>
          <a:xfrm>
            <a:off x="2003993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проекты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проводят мониторинг природных территорий, что способствует развитию экологического мышления и науки среди молодёжи.
</a:t>
            </a:r>
            <a:endParaRPr lang="en-US" sz="921" dirty="0"/>
          </a:p>
        </p:txBody>
      </p:sp>
      <p:sp>
        <p:nvSpPr>
          <p:cNvPr id="12" name="Text 4"/>
          <p:cNvSpPr txBox="1"/>
          <p:nvPr/>
        </p:nvSpPr>
        <p:spPr>
          <a:xfrm>
            <a:off x="3759895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зелёных зон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городских парках и скверах поддерживает биоразнообразие и создает приятную среду для жизни горожан.
</a:t>
            </a:r>
            <a:endParaRPr lang="en-US" sz="921" dirty="0"/>
          </a:p>
        </p:txBody>
      </p:sp>
      <p:sp>
        <p:nvSpPr>
          <p:cNvPr id="13" name="Text 5"/>
          <p:cNvSpPr txBox="1"/>
          <p:nvPr/>
        </p:nvSpPr>
        <p:spPr>
          <a:xfrm>
            <a:off x="5515796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Волонтёрские программы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Добровольцы помогают в природоохранных мероприятиях, участвуя в уборке территорий и разведении редких видов.
</a:t>
            </a:r>
            <a:endParaRPr lang="en-US" sz="921" dirty="0"/>
          </a:p>
        </p:txBody>
      </p:sp>
      <p:sp>
        <p:nvSpPr>
          <p:cNvPr id="14" name="Text 6"/>
          <p:cNvSpPr txBox="1"/>
          <p:nvPr/>
        </p:nvSpPr>
        <p:spPr>
          <a:xfrm>
            <a:off x="7271697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и информирование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знаний о природе помогает формировать ответственное отношение к окружающей среде у широкой аудитории.
</a:t>
            </a:r>
            <a:endParaRPr lang="en-US" sz="92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разнообразия организмов помогает сохранять природу, искать полезные ресурсы и поддерживать устойчивость экосистем для будущих поколений.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изучения многообразия жизни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2026-05-07T08:29:36Z</dcterms:created>
  <dcterms:modified xsi:type="dcterms:W3CDTF">2026-05-07T08:29:36Z</dcterms:modified>
</cp:coreProperties>
</file>