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хранит память народа и передаёт её через поколения.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культура: как они связаны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зеркало культуры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показывает, чем живёт народ: как он трудится, празднует, общается и что считает важным. В словах и выражениях сохраняются следы истории, традиций и общего опыта людей.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 словах и устойчивых выражениях
</a:t>
            </a:r>
            <a:endParaRPr lang="en-US" sz="2181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«гостеприимство», «честь», «достоинство» и «товарищество» называют качества, которые народ особенно ценит. Они помогают понять, какие поступки считаются правильными и уважаемыми.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образность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делают речь точнее и ярче: «работать засучив рукава», «держать слово», «водить за нос». Они передают смысл не буквально, а через узнаваемый образ.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устойчивые выражения возникли из старого быта, труда и привычек людей. Поэтому по ним можно узнать, как раньше работали, спорили, обещали и оценивали поведение.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становится богаче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использует такие выражения уместно, его речь звучит выразительнее и точнее. Это помогает не только говорить красиво, но и лучше понимать тексты и собеседников.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как народная мудрость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собирают наблюдения многих людей о жизни. В короткой форме они учат трудолюбию, осторожности и ответственности, поэтому легко запоминаются и часто повторяются.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совет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«Без труда не выловишь и рыбку из пруда» и «Семь раз отмерь — один раз отрежь» дают понятные жизненные правила. Их смысл ясен даже без длинных объяснений.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и 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встречаются в разговоре, книгах и школьных заданиях. Они помогают выразить мысль кратко, но очень точно, а также делают текст более живым и выразительным.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жизнью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пословицах отражаются труд, отдых, знания и отношение к делу. По ним можно понять, какие качества особенно уважались в народной культуре и почему.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 отражает разные стороны культуры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влияние культуры в словах, связанных с общением, потому что именно там важны оттенки смысла и вежливости.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роль у эмоций и общения: язык точнее всего передаёт нормы поведения и оценку поступков.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материалам учебной темы «Язык и культура».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появляются, когда народы общаются, торгуют, учатся друг у друга и вместе развивают науку, технику или спорт. Так язык быстро откликается на новые предметы и явления.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«карандаш»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«карандаш» пришло из тюркских языков. Сегодня оно настолько привычно, что большинство людей не задумывается о его происхождении, когда пишет им или называет учебный предмет.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учёбы и быта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«Школа» пришло из греческого языка, а «портфель» — из французского. Такие слова давно вошли в повседневную речь и помогают называть привычные вещи точно и удобно.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«футбол» пришло из английского языка вместе с самим видом спорта. Это показывает, что словарный состав языка постоянно пополняется и меняется вместе с жизнью людей.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в русском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их происхождение
</a:t>
            </a:r>
            <a:endParaRPr lang="en-US" sz="3401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 в русском языке слова разного происхождения вошли в обычную речь.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языка развивается постоянно: новые слова приходят из разных языков и закрепляются в повседневном употреблении.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«Заимствованные слова в русском языке».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и названия, которые рассказывают историю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имени
</a:t>
            </a:r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городов и рек часто сохраняют следы древности. Например, по топонимам можно узнать, где жили люди, какие природные особенности были важны и какие языки звучали рядом. Так географическая карта становится частью исторической памяти.
</a:t>
            </a:r>
            <a:endParaRPr lang="en-US" sz="1552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как 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Фамилии, отчества и имена тоже хранят сведения о прошлом семьи и народа. Одни связаны с профессиями, другие — с местом проживания или особенностями предков. В них заметны следы жизни, которая давно прошла, но не исчезла из языка.
</a:t>
            </a:r>
            <a:endParaRPr lang="en-US" sz="162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культура влияет на речь человека
</a:t>
            </a:r>
            <a:endParaRPr lang="en-US" sz="2434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семейный опыт и нормы общения постепенно формируют речевое поведение.
</a:t>
            </a:r>
            <a:endParaRPr lang="en-US" sz="90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07544"/>
            <a:ext cx="700800" cy="560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276" y="1451264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7189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3152" y="1507544"/>
            <a:ext cx="700800" cy="560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1438" y="1451264"/>
            <a:ext cx="67320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русском общении
</a:t>
            </a:r>
            <a:endParaRPr lang="en-US" sz="2909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«здравствуйте» и «добрый день» помогают начать разговор спокойно и доброжелательно. Они показывают уважение к собеседнику и создают дружелюбную атмосферу с первых секунд общения.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прощении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«извините» помогает мягко исправить неловкость, случайную ошибку или неудобство. Оно уменьшает напряжение в разговоре и помогает сохранить уважительный тон.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на «вы»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«вы» подчёркивает уважение к взрослым, малознакомым людям и старшим. Она помогает соблюдать дистанцию и показывает воспитанность в разных жизненных ситуациях.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поддерживают спокойный разговор дома, в школе и в интернете. Они помогают избегать грубости, ссор и лишних конфликтов, когда люди не согласны друг с другом.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«спасибо» выражает признательность за помощь, внимание или добрый поступок. Оно делает общение теплее и показывает, что человек замечает старания другого.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связаны с культурой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легко узнаются в сказках, поздравлениях и семейных разговорах, поэтому они быстро становятся частью повседневной 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связи с культурой у семьи и праздников: именно они чаще всего передают ценности, привычки и нормы общения.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тематическая оценка по примерам из пословиц, сказок, песен и повседневной речи.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как источник культурных образов
</a:t>
            </a:r>
            <a:endParaRPr lang="en-US" sz="2966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помнит старину
</a:t>
            </a:r>
            <a:pPr algn="l" indent="0" marL="0">
              <a:lnSpc>
                <a:spcPct val="100000"/>
              </a:lnSpc>
              <a:buNone/>
            </a:pPr>
            <a:r>
              <a:rPr lang="en-US" sz="5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сказках рядом живут добрый молодец, мудрая старуха и чудесный помощник. Такие образы помогают детям понять, как народ представлял смелость, хитрость и справедливость. За привычным сюжетом часто скрываются старые представления о мире и человеческом поведении.
</a:t>
            </a:r>
            <a:endParaRPr lang="en-US" sz="107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Былина как рассказ о подвиге
</a:t>
            </a:r>
            <a:pPr algn="l" indent="0" marL="0">
              <a:lnSpc>
                <a:spcPct val="100000"/>
              </a:lnSpc>
              <a:buNone/>
            </a:pPr>
            <a:r>
              <a:rPr lang="en-US" sz="5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звучат торжественно и неторопливо, будто сами хранят память о далёких временах. В них повторяются постоянные эпитеты и особые обороты, которые создают ощущение силы, величия и уважения к защитникам родной земли.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и загадка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успокаивают мягким ритмом и ласковыми словами, а загадки учат замечать сходство и сравнивать предметы. В обоих жанрах слышны следы народного опыта: забота о ребёнке, наблюдательность и любовь к точному, образному слову.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и особенности речи в разных регионах
</a:t>
            </a:r>
            <a:endParaRPr lang="en-US" sz="2102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названия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местах один и тот же предмет могут называть по-разному: так речь сохраняет местные слова, связанные с бытом, природой и старинными привычками жителей региона.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речь отличается не только словарём, но и звучанием. Изменения в ударении, гласных и согласных помогают узнать местный говор даже в короткой фразе.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культурой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показывают, как тесно язык связан с жизнью людей. Они сохраняют память о прошлом и делают русскую речь более богатой и выразительной.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 семье, школе и интернете
</a:t>
            </a:r>
            <a:endParaRPr lang="en-US" sz="2820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одна и та же мысль выражается по-разному в зависимости от ситуации и собеседника.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общения задаёт выбор слов, тон и форму ответа: чем официальнее ситуация, тем точнее и сдержаннее речь.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речевым поведением в разных сферах общения.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 языке появляется новое слово
</a:t>
            </a:r>
            <a:endParaRPr lang="en-US" sz="2516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новое название проходит путь от появления в жизни до закрепления в языке.
</a:t>
            </a:r>
            <a:endParaRPr lang="en-US" sz="9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 языке сильнее всего связано с культурой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языке особенно заметны слова повседневного общения: приветствия, обращения, просьбы и оценки поведения, которые дети слышат каждый день.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общение дают языку больше всего культурных признаков; история и традиции тоже важны, но чаще проявляются в отдельных словах.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пяти культурным направлениям на основе примеров русской речи.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значит, что вместе с языками могут исчезнуть песни, сказания, знания о природе и способы говорить о мире, которые нельзя заменить.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языков находятся под угрозой исчезновения
</a:t>
            </a:r>
            <a:endParaRPr lang="en-US" sz="2947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UNESCO, Atlas of the World's Languages in Danger.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 литературе и кино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50038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через реплику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сразу показывает его характер: вежливость, решительность, робость или самоуверенность. Даже короткая фраза помогает читателю или зрителю понять человека без длинного объяснения.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 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обращения, устаревшие слова и необычные обороты переносят в другое время. Благодаря им книга или фильм звучит правдоподобно и помогает почувствовать атмосферу прошлого.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речь, официальные формулировки или простые разговорные выражения показывают, кто говорит и в какой ситуации. Так автор делает персонажа живым и узнаваемым.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образ мира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передают культурные особенности точнее, чем сухое описание. Через них видно, как люди спорят, шутят, благодарят и выражают уважение в разных обстоятельствах.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язык и культуру
</a:t>
            </a:r>
            <a:endParaRPr lang="en-US" sz="2905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словах, пословицах и названиях сохраняется память о жизни предков: их труде, обычаях, верованиях и отношениях внутри семьи и общины.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язык отражает новые привычки общения, общественные нормы и ценности. Он помогает людям понимать друг друга в школе, дома и в цифровой среде.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культура меняется, меняется и речь: появляются новые слова, выражения и формы общения. Язык продолжает соединять поколения и передавать опыт дальше.
</a:t>
            </a:r>
            <a:endParaRPr lang="en-US" sz="1786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культура: одна история народа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хранит память, а культура наполняет слова смыслом. Чем лучше мы знаем родную речь, тем точнее выражаем мысли, понимаем тексты и уважаем людей вокруг нас.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2026-05-28T08:44:42Z</dcterms:created>
  <dcterms:modified xsi:type="dcterms:W3CDTF">2026-05-28T08:44:42Z</dcterms:modified>
</cp:coreProperties>
</file>