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в поисках реальной независимости: ключевые вопросы
</a:t>
            </a:r>
            <a:endParaRPr lang="en-US" sz="251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борьбу и вызовы стран Латинской Америки на пути свободы.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колониальное наследие и вызовы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 более 20 стран, население свыше 660 миллионов. С XVI века под властью Испании и Португалии, сохраняя европейские языки и ценности, региона столкнулся с социальными контрастами и нарастанием стремлений к свободе.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независимости: главные события 1808–1826 годов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 — Мексика начинает восстание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против испанского правления вдохновило последующие движения других стран региона на борьбу за независимость.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 — Провозглашение независимости Венесуэлы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одной из первых заявила о своей самостоятельности, начав длительную войну с колониальными войсками.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 — Аргентина утверждает суверенитет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независимости укрепило национальное самосознание и поддержало освобождение соседних территорий.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Перу провозглашает свободу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Освободительные силы завершили освобождение одного из ключевых колониальных центров Южной Америки.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Лидеры, вдохновившие народы на свободу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Освободитель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Венесуэльский военный и политический деятель, сыгравший ключевую роль в освобождении нескольких стран. Его идеи единства и свободы остаются символом борьбы за независимость.
</a:t>
            </a:r>
            <a:endParaRPr lang="en-US" sz="1090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Хосе де Сан-Мартин — герой Юга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Аргентинец, совершивший легендарный переход через Анды, освободил Чили и Перу, заложив основы для формирования новых государств.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Мигель Идальго — голос мексиканцев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Католический священник, возглавивший первое восстание 1810 года, вдохновил народ на борьбу против колониального гнета.
</a:t>
            </a:r>
            <a:endParaRPr lang="en-US" sz="11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первых лет свободы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региональные фракции осложняло создание единой государственной власти и стабилизацию страны.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землевладельцами и промышленниками вызывала социальное напряжение и политическую нестабильность.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опыта в управлении государством приводил к внутренним конфликтам и слабостям новых республик.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держав на молодые республики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активно развивала экономические связи, используя политическое влияние для контроля рынков.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вмешивалась через военные операции, пытаясь расширить своё влияние в регионе.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провозгласили доктрину Монро, оправдывая своё вмешательство как защиту «американского континента».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вмешательства: оккупация Доминиканы британцами и французская интервенция в Мексику создавали новые зависимости.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США в XX 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дубинка» и военная доминация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использовали военную силу для установления влияния, создавая подконтрольные режимы и вмешиваясь в дела соседних стран.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Долларовая дипломатия и экономический контроль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военной мощью развивалась политика финансового давления, направленная на укрепление контроля над экономикам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Кубинская революция: символ сопротивления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Батисты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революционеры под руководством Кастро и Гевары свергли диктатурный режим, положив начало новой эре в Кубе и вдохновляя другие страны.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курс и блокада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бесплатного образования и медицины сопровождалось введением США антикарьовых санкций, действующих более шестидесяти лет.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 политической нестабильности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перевороты в 1960–1970-х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содействии США произошёл ряд военных захватов власти в Бразилии, Чили и Аргентине с целью подавления левых движений.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диктатуры и преследования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Пиночета, Виделы и аналогичные характеризовались массовыми репрессиями и подавлением гражданских свобод.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1171575" y="1371001"/>
            <a:ext cx="47784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основания организации, ставшей ареной столкновения интересов крупных и малых стран Америк.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1185863" y="4621413"/>
            <a:ext cx="33861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ОАГ и исторические исследования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171574" y="3034900"/>
            <a:ext cx="4778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американских государств создана для сотрудничества, однако под сильным влиянием США, что вызывает напряжённость внутри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 от внешних рынков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политическую независимость, экономика Латинской Америки остается сильно завязанной на экспорт сырья и сельскохозяйственной продукции, что ограничивает её автономию.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 включают кофе из Бразилии, медь из Чили, нефть из Венесуэлы и сахар с Кубы, что делает экономику уязвимой к колебаниям мировых цен.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Экспортно-сырьевая модель тормозит развитие промышленности и укрепляет социально-экономическое неравенство между странами и внутри них.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экономические реформы XX века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были проведены национализации важных отраслей, включая горнорудную промышленность в Мексике и Боливии, чтобы уменьшить иностранное влияние.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пытались перераспределить землю и повысить производительность, но часто сталкивались с сопротивлением элит и неэффективностью реализации.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импортозамещения способствовала развитию национальной промышленности за счёт сокращения импорта готовых товаров.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реформы привели к инфляции, кризисам в 1980–1990-х и углублению региональных экономических различий.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неолиберальной политики и её последствия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1980–1990-е годы в регионе активно внедрялись реформы приватизации и ограничения государственного вмешательства, что снижало бюджетные расходы.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протекционизма увеличило конкуренцию, но вызвало рост социального расслоения и массовые протесты населения в ряде стран.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возросла внешняя задолженность, а ожидаемые экономические улучшения не всегда достигались, вызывая недовольство среди граждан.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«левого поворота» и новые политики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XXI века в Латинской Америке пришли к власти лидеры с прогрессивной программой социальной справедливости и перераспределения богатства.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 Чавес, Эво Моралес и Лула да Силва проводили национализацию ключевых отраслей и усиливали роль государства в экономике.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государственные инвестиции в образование и здравоохранение, что способствовало улучшению качества жизни и росту социального равенства.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встретили как поддержку населения, так и критику со стороны бизнес-сообществ и международных организаций.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45741"/>
            <a:ext cx="658031" cy="5264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16495"/>
            <a:ext cx="658030" cy="58491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региональные союзы и альянсы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МЕРКОСУР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стран Южного конуса, направленное на развитие торгового сотрудничества и снижение внутренних торговых барьеров для усиления экономической поддержки участников.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ALBA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Альтернатива для народов Америки — союз стран, ориентированный на взаимную помощь, социальные программы и сопротивление доминированию внешних держав.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UNASUR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южноамериканских наций способствует координации политики, укреплению безопасности и общему социально-экономическому развитию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проблемы на пути к независимости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Наркотрафик и деятельность преступных картелей продолжают угрожать безопасности стран, особенно в Мексике и Колумбии, создавая социальные и политические кризисы.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насилия остаётся высоким, что ограничивает развитие гражданских институтов и подрывает доверие к правительствам.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экономическое давление в виде санкций и нестабильных цен на сырьё ухудшает финансовую устойчивость государств.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частые природные катастрофы наносят удар по сельскому хозяйству и инфраструктуре, усложняя реализацию независимой политики.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достижения и нерешённые проблемы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класс растёт, что способствует развитию внутреннего рынка и социальной стабильности в некоторых странах.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коррупция, экономическое неравенство и нестабильность демократии продолжают оставаться серьёзными препятствиями для полноценной независимости.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Существенный прогресс достигнут в укреплении национальной идентичности, поддержании культурного многообразия и доступе к образованию.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примеры: Чили, Аргентина, Куба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2001: Экономический кризис в Аргентине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безработица и финансовый дефолт, что вызвало политическую нестабильность и протесты против правительства в условиях экономического коллапса.
</a:t>
            </a:r>
            <a:endParaRPr lang="en-US" sz="1278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1959 и далее: Революция и изоляция Кубы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социалистического строя, ввод бесплатного образования и медицины, жесткая экономическая блокада США и международная изоляция страны.
</a:t>
            </a:r>
            <a:endParaRPr lang="en-US" sz="1278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1973–1990: Диктатура Пиночета в Чили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Жёсткое подавление оппозиции и нарушения прав человека, параллельно с проведением экономических реформ в неолиберальном ключе с приватизациями и открытием рынка.
</a:t>
            </a:r>
            <a:endParaRPr lang="en-US" sz="12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Латинской Америки: путь к самостоятельности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стремится к большей политической автономии, развитию современных технологий и усилению образовательных систем для подготовки квалифицированных кадров.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диверсификация экономики, которая позволит снизить зависимость от экспорта сырья и укрепить внутренние рынки.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международного сотрудничества и региональных союзов поможет противостоять внешнему давлению и укрепить суверенитет.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Заключительные выводы о независимости Латинской Америки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региона — сложная цепь борьбы за свободу и реформ, преодоление колониальных вызовов и строение новых отношений, что открывает путь к прочной и самостоятельной будущей роли на мировой арене.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2026-05-10T17:51:53Z</dcterms:created>
  <dcterms:modified xsi:type="dcterms:W3CDTF">2026-05-10T17:51:53Z</dcterms:modified>
</cp:coreProperties>
</file>