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5525" y="179972"/>
            <a:ext cx="5456400" cy="143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4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«Так полюбил я древние дороги...» — музыка, путь и настроение
</a:t>
            </a:r>
            <a:endParaRPr lang="en-US" sz="3480" dirty="0"/>
          </a:p>
        </p:txBody>
      </p:sp>
      <p:sp>
        <p:nvSpPr>
          <p:cNvPr id="5" name="Text 1"/>
          <p:cNvSpPr txBox="1"/>
          <p:nvPr/>
        </p:nvSpPr>
        <p:spPr>
          <a:xfrm>
            <a:off x="6396350" y="4798800"/>
            <a:ext cx="25785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25525" y="1837450"/>
            <a:ext cx="40818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превращает дорогу в живой образ памяти, надежды и движения.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0225" y="914904"/>
            <a:ext cx="3706800" cy="36597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01275"/>
            <a:ext cx="4596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в музыке: почему этот образ так узнаваем
</a:t>
            </a:r>
            <a:endParaRPr lang="en-US" sz="2874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729950"/>
            <a:ext cx="41589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понятна каждому: в ней есть шаг, ритм, ожидание и даль. В песнях она звучит по-разному — спокойно, бодро или очень лирично, и поэтому легко откликается детям.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01275"/>
            <a:ext cx="6631800" cy="6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 музыке напоминает дорогу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354725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Ровный ритм похож на шаги путника: он ведёт музыку вперёд и делает её размеренной, как долгий путь.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666350" y="2512150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Повторяющийся мотив создаёт ощущение дороги, которая тянется вдаль, а плавная мелодия помогает представить простор и движение.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146400" y="3669600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Низкое мягкое звучание напоминает вечернюю дорогу, а чёткий упругий ритм — поездку, маршевый шаг и дорожную песню.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175" y="1219242"/>
            <a:ext cx="2088600" cy="17602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2025" y="1219242"/>
            <a:ext cx="2088600" cy="176021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07875" y="1195692"/>
            <a:ext cx="2088600" cy="176021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99685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в народной песне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15924" y="324162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как часть судьбы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народных песнях дорога часто рассказывает о жизни человека: о разлуке, ожидании и возвращении домой. Она звучит не просто как путь, а как важное событие. Поэтому рядом с дорогой появляются родные образы — дом, поле, лес и даль.
</a:t>
            </a:r>
            <a:endParaRPr lang="en-US" sz="891" dirty="0"/>
          </a:p>
        </p:txBody>
      </p:sp>
      <p:sp>
        <p:nvSpPr>
          <p:cNvPr id="10" name="Text 2"/>
          <p:cNvSpPr txBox="1"/>
          <p:nvPr/>
        </p:nvSpPr>
        <p:spPr>
          <a:xfrm>
            <a:off x="3461774" y="324162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Картины русской дороги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песнях легко увидеть степь, телегу, коня и путника, который идёт навстречу новому дню. Такие образы особенно ярко рисуют движение через простор. Слушатель словно сам смотрит вдаль и слышит тихий дорожный напев.
</a:t>
            </a:r>
            <a:endParaRPr lang="en-US" sz="891" dirty="0"/>
          </a:p>
        </p:txBody>
      </p:sp>
      <p:sp>
        <p:nvSpPr>
          <p:cNvPr id="11" name="Text 3"/>
          <p:cNvSpPr txBox="1"/>
          <p:nvPr/>
        </p:nvSpPr>
        <p:spPr>
          <a:xfrm>
            <a:off x="6107624" y="3289800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мелодия запоминается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песня обычно поётся просто и напевно, почти как разговор или спокойные шаги. Её легко запомнить и повторить. Именно поэтому она быстро становится близкой: кажется, будто музыка идёт рядом с человеком по знакомой тропе.
</a:t>
            </a:r>
            <a:endParaRPr lang="en-US" sz="891" dirty="0"/>
          </a:p>
        </p:txBody>
      </p:sp>
      <p:sp>
        <p:nvSpPr>
          <p:cNvPr id="12" name="Text 4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62775"/>
            <a:ext cx="66993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передаёт дорожная музыка
</a:t>
            </a:r>
            <a:endParaRPr lang="en-US" sz="2704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Дорожная музыка может звучать грустно и тихо, если в ней слышны разлука, воспоминания и нежная тоска по дому.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1331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бывает светлой и тёплой, когда дорога обещает встречу, новые открытия и радость пути вместе с близкими.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0862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такая музыка задумчива: она будто останавливается на минуту, чтобы подумать о жизни и о том, что ждёт впереди.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0393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 иногда она бодрая и весёлая, словно шагает вперёд без усталости и подбадривает слушателя на всём пути.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760" y="1561900"/>
            <a:ext cx="7906481" cy="3101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музыкальный образ дороги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696900"/>
            <a:ext cx="87165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между движением человека и звучанием музыки можно показать шаг за шагом.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19766" y="1596471"/>
            <a:ext cx="505800" cy="505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24559" y="3129007"/>
            <a:ext cx="316125" cy="505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78987" y="1652893"/>
            <a:ext cx="505800" cy="5058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847028" y="3117266"/>
            <a:ext cx="505800" cy="5058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Дорожные песни и их особенности
</a:t>
            </a:r>
            <a:endParaRPr lang="en-US" sz="2800" dirty="0"/>
          </a:p>
        </p:txBody>
      </p:sp>
      <p:sp>
        <p:nvSpPr>
          <p:cNvPr id="14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5" name="Text 2"/>
          <p:cNvSpPr txBox="1"/>
          <p:nvPr/>
        </p:nvSpPr>
        <p:spPr>
          <a:xfrm>
            <a:off x="2328167" y="1354867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для общего пути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песни звучали в дороге, в походе и во время переездов. Они помогали людям держать один ритм и не терять бодрость, даже если путь был длинным.
</a:t>
            </a:r>
            <a:endParaRPr lang="en-US" sz="981" dirty="0"/>
          </a:p>
        </p:txBody>
      </p:sp>
      <p:sp>
        <p:nvSpPr>
          <p:cNvPr id="16" name="Text 3"/>
          <p:cNvSpPr txBox="1"/>
          <p:nvPr/>
        </p:nvSpPr>
        <p:spPr>
          <a:xfrm>
            <a:off x="3038122" y="2887403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Ритм, похожий на шаг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Удобный ритм делает песню похожей на спокойную ходьбу. Детям легко почувствовать этот пульс и невольно захотеть хлопать или покачиваться в такт.
</a:t>
            </a:r>
            <a:endParaRPr lang="en-US" sz="981" dirty="0"/>
          </a:p>
        </p:txBody>
      </p:sp>
      <p:sp>
        <p:nvSpPr>
          <p:cNvPr id="17" name="Text 4"/>
          <p:cNvSpPr txBox="1"/>
          <p:nvPr/>
        </p:nvSpPr>
        <p:spPr>
          <a:xfrm>
            <a:off x="6587388" y="1411289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Припев, который легко подхватить
</a:t>
            </a:r>
            <a:pPr algn="l" indent="0" marL="0">
              <a:lnSpc>
                <a:spcPct val="115000"/>
              </a:lnSpc>
              <a:buNone/>
            </a:pPr>
            <a:r>
              <a:rPr lang="en-US" sz="8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дорожных песнях часто повторяется припев. Его удобно запоминать и петь вместе, поэтому он быстро соединяет всех участников в один весёлый хор.
</a:t>
            </a:r>
            <a:endParaRPr lang="en-US" sz="955" dirty="0"/>
          </a:p>
        </p:txBody>
      </p:sp>
      <p:sp>
        <p:nvSpPr>
          <p:cNvPr id="18" name="Text 5"/>
          <p:cNvSpPr txBox="1"/>
          <p:nvPr/>
        </p:nvSpPr>
        <p:spPr>
          <a:xfrm>
            <a:off x="6955429" y="2875662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остаются в памяти
</a:t>
            </a:r>
            <a:pPr algn="l" indent="0" marL="0">
              <a:lnSpc>
                <a:spcPct val="115000"/>
              </a:lnSpc>
              <a:buNone/>
            </a:pPr>
            <a:r>
              <a:rPr lang="en-US" sz="8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дорожной песни обычно короткий и ясный. Его легко услышать с первого раза, а значит, можно быстро запомнить и спеть без долгих тренировок.
</a:t>
            </a:r>
            <a:endParaRPr lang="en-US" sz="909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401275"/>
            <a:ext cx="51309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Музыкальные инструменты и путь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07125" y="172032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Барабан и бубен словно помогают услышать шаги: они задают чёткий пульс и делают движение заметным. Такая музыка сразу будто «идёт» вперёд, как дружная колонна путников.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7125" y="289507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Скрипка и флейта рисуют простор, ветер и дальний горизонт. Их звучание делает дорогу широкой и воздушной, а рядом с ними образ пути становится особенно живым и красивым.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62775"/>
            <a:ext cx="66993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дороги в русской песенной традиции
</a:t>
            </a:r>
            <a:endParaRPr lang="en-US" sz="2704" dirty="0"/>
          </a:p>
        </p:txBody>
      </p:sp>
      <p:sp>
        <p:nvSpPr>
          <p:cNvPr id="7" name="Text 1"/>
          <p:cNvSpPr txBox="1"/>
          <p:nvPr/>
        </p:nvSpPr>
        <p:spPr>
          <a:xfrm>
            <a:off x="2980188" y="1401975"/>
            <a:ext cx="37263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русской песне дорога часто проходит через поле, деревню, реку и родной дом. Эти картины создают ощущение широкого пространства и спокойной силы.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980188" y="2564650"/>
            <a:ext cx="37263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Мелодии здесь обычно протяжные и напевные, а окончания фраз мягкие. Из-за этого песня звучит тепло и немного задумчиво, словно разговор у дороги.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2980188" y="3727325"/>
            <a:ext cx="37263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Детям этот образ понятен сразу: в нём есть знакомая природа, ясный путь и доброе чувство возвращения домой, где тебя ждут.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760" y="1561900"/>
            <a:ext cx="7906481" cy="3101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музыка помогает почувствовать путь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696900"/>
            <a:ext cx="87165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песни раскрывается через слова, мелодию и ритм — они работают вместе.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62775"/>
            <a:ext cx="66993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дорожные мелодии легко запоминаются
</a:t>
            </a:r>
            <a:endParaRPr lang="en-US" sz="2704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356600"/>
            <a:ext cx="2235900" cy="19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Понятный ритм помогает сразу почувствовать шаг, а короткие музыкальные фразы удобно повторять вслед за исполнителем. Поэтому такая мелодия быстро становится знакомой и почти «своей».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738737" y="1356600"/>
            <a:ext cx="2235900" cy="19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дорожных песнях часто повторяются одни и те же обороты. Повтор не утомляет, а, наоборот, подсказывает следующий звук и помогает детям уверенно петь без страха ошибиться.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297475" y="1356600"/>
            <a:ext cx="2235900" cy="19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Мелодия обычно не делает резких скачков, поэтому голосу легко за ней следовать. Простая форма помогает лучше услышать настроение пути: спокойное, бодрое или немного задумчивое.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401275"/>
            <a:ext cx="60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Дорога, природа и музыка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631575"/>
            <a:ext cx="3803100" cy="91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Широкий пейзаж в звуках
</a:t>
            </a:r>
            <a:pPr algn="l" indent="0" marL="0">
              <a:lnSpc>
                <a:spcPct val="115000"/>
              </a:lnSpc>
              <a:buNone/>
            </a:pPr>
            <a:r>
              <a:rPr lang="en-US" sz="10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песне появляются ветер, поле, лес или закат, дорога кажется длиннее и красивее. Природа словно открывает перед слушателем целый мир и ведёт взгляд вдаль.
</a:t>
            </a:r>
            <a:endParaRPr lang="en-US" sz="1152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2760025"/>
            <a:ext cx="3803100" cy="91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мелодия рисует простор
</a:t>
            </a:r>
            <a:pPr algn="l" indent="0" marL="0">
              <a:lnSpc>
                <a:spcPct val="115000"/>
              </a:lnSpc>
              <a:buNone/>
            </a:pPr>
            <a:r>
              <a:rPr lang="en-US" sz="10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Длинные ноты и плавные переходы помогают представить не только путь, но и пространство вокруг него. Такая музыка звучит свободно, как дорога, уходящая к горизонту.
</a:t>
            </a:r>
            <a:endParaRPr lang="en-US" sz="118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62775"/>
            <a:ext cx="69300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дорожная песня отличается от марша
</a:t>
            </a:r>
            <a:endParaRPr lang="en-US" sz="2704" dirty="0"/>
          </a:p>
        </p:txBody>
      </p:sp>
      <p:sp>
        <p:nvSpPr>
          <p:cNvPr id="7" name="Text 1"/>
          <p:cNvSpPr txBox="1"/>
          <p:nvPr/>
        </p:nvSpPr>
        <p:spPr>
          <a:xfrm>
            <a:off x="2349400" y="1231576"/>
            <a:ext cx="3726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Дорожная песня обычно звучит мягко и напевно. В ней важнее чувство, воспоминание и настроение, чем строгий и отчётливый шаг.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349400" y="2113651"/>
            <a:ext cx="3726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Марш, наоборот, держится на чётком ритме и уверенном движении. Он звучит бодро, собранно и словно подсказывает, как идти вперёд строем.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2349400" y="2995726"/>
            <a:ext cx="3726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дорожной песне мелодия может быть протяжной и задумчивой. Она помогает услышать дорогу как разговор о доме, пути и встрече.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2349400" y="3877801"/>
            <a:ext cx="3726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жанра связаны с движением, но рассказывают о нём по-разному. Один показывает внутреннее переживание, другой — силу и порядок шага.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дети узнают музыку о дороге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40200" y="171554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Слушаем первые звуки
</a:t>
            </a:r>
            <a:pPr algn="l" indent="0" marL="0">
              <a:lnSpc>
                <a:spcPct val="115000"/>
              </a:lnSpc>
              <a:buNone/>
            </a:pPr>
            <a:r>
              <a:rPr lang="en-US" sz="10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сначала замечает повтор и ровное движение мелодии. Уже по этому ощущается, что музыка будто шагает вперёд.
</a:t>
            </a:r>
            <a:endParaRPr lang="en-US" sz="1143" dirty="0"/>
          </a:p>
        </p:txBody>
      </p:sp>
      <p:sp>
        <p:nvSpPr>
          <p:cNvPr id="12" name="Text 3"/>
          <p:cNvSpPr txBox="1"/>
          <p:nvPr/>
        </p:nvSpPr>
        <p:spPr>
          <a:xfrm>
            <a:off x="2498375" y="1734788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Улавливаем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10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становятся слышны слова о пути, дальних местах, дороге домой или возвращении. Они сразу подсказывают тему песни.
</a:t>
            </a:r>
            <a:endParaRPr lang="en-US" sz="1143" dirty="0"/>
          </a:p>
        </p:txBody>
      </p:sp>
      <p:sp>
        <p:nvSpPr>
          <p:cNvPr id="13" name="Text 4"/>
          <p:cNvSpPr txBox="1"/>
          <p:nvPr/>
        </p:nvSpPr>
        <p:spPr>
          <a:xfrm>
            <a:off x="4756538" y="197835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Чувствуем ритм
</a:t>
            </a:r>
            <a:pPr algn="l" indent="0" marL="0">
              <a:lnSpc>
                <a:spcPct val="115000"/>
              </a:lnSpc>
              <a:buNone/>
            </a:pPr>
            <a:r>
              <a:rPr lang="en-US" sz="10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ритм похож на шаг, музыка начинает двигаться как тропинка. Хочется тихо покачиваться, хлопать или подпевать.
</a:t>
            </a:r>
            <a:endParaRPr lang="en-US" sz="1143" dirty="0"/>
          </a:p>
        </p:txBody>
      </p:sp>
      <p:sp>
        <p:nvSpPr>
          <p:cNvPr id="14" name="Text 5"/>
          <p:cNvSpPr txBox="1"/>
          <p:nvPr/>
        </p:nvSpPr>
        <p:spPr>
          <a:xfrm>
            <a:off x="7014700" y="1657788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Узнаём настроение
</a:t>
            </a:r>
            <a:pPr algn="l" indent="0" marL="0">
              <a:lnSpc>
                <a:spcPct val="115000"/>
              </a:lnSpc>
              <a:buNone/>
            </a:pPr>
            <a:r>
              <a:rPr lang="en-US" sz="10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становится ясно, какая это дорога: радостная, спокойная или задумчивая. Так музыка помогает представить путь очень живо.
</a:t>
            </a:r>
            <a:endParaRPr lang="en-US" sz="114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401275"/>
            <a:ext cx="51309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путника в музыке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07125" y="172032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Путник в песне или мелодии может идти пешком, ехать верхом или просто мечтать о дальнем пути. Музыка сразу показывает его настроение: радостное, одинокое или спокойное.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7125" y="289507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не только направление, но и сам путь героя. Он вспоминает дом, ищет новое или возвращается обратно, а музыка помогает услышать его чувства без лишних слов.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760" y="1561900"/>
            <a:ext cx="7906481" cy="3101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средства музыки создают образ дороги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696900"/>
            <a:ext cx="87165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Музыкальные признаки складываются по очереди и вместе создают ощущение пути, движения и настроения.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9675" y="1987767"/>
            <a:ext cx="529800" cy="4709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52547" y="2209422"/>
            <a:ext cx="529800" cy="4709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76883" y="3346045"/>
            <a:ext cx="325688" cy="521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88839" y="3446120"/>
            <a:ext cx="521100" cy="5211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тема дороги близка школьникам
</a:t>
            </a:r>
            <a:endParaRPr lang="en-US" sz="2704" dirty="0"/>
          </a:p>
        </p:txBody>
      </p:sp>
      <p:sp>
        <p:nvSpPr>
          <p:cNvPr id="10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113584" y="1713798"/>
            <a:ext cx="2059200" cy="101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из дома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из дома в школу знакома каждому ребёнку. Поэтому песня о пути быстро вызывает понятные картинки, а не требует длинных объяснений и сложных слов.
</a:t>
            </a:r>
            <a:endParaRPr lang="en-US" sz="1011" dirty="0"/>
          </a:p>
        </p:txBody>
      </p:sp>
      <p:sp>
        <p:nvSpPr>
          <p:cNvPr id="12" name="Text 3"/>
          <p:cNvSpPr txBox="1"/>
          <p:nvPr/>
        </p:nvSpPr>
        <p:spPr>
          <a:xfrm>
            <a:off x="5516456" y="1935454"/>
            <a:ext cx="2059200" cy="101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Поездки и путешествия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Поездка к бабушке, в гости или в новое место всегда связана с ожиданием. Музыка легко подхватывает это чувство и делает дорогу чуть более волшебной.
</a:t>
            </a:r>
            <a:endParaRPr lang="en-US" sz="1011" dirty="0"/>
          </a:p>
        </p:txBody>
      </p:sp>
      <p:sp>
        <p:nvSpPr>
          <p:cNvPr id="13" name="Text 4"/>
          <p:cNvSpPr txBox="1"/>
          <p:nvPr/>
        </p:nvSpPr>
        <p:spPr>
          <a:xfrm>
            <a:off x="2038736" y="3097159"/>
            <a:ext cx="2059200" cy="101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Прогулка и движение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обычная прогулка напоминает маленькое путешествие. Ритм песни помогает почувствовать шаг, а мелодия — настроение: спокойное, весёлое или немного мечтательное.
</a:t>
            </a:r>
            <a:endParaRPr lang="en-US" sz="1011" dirty="0"/>
          </a:p>
        </p:txBody>
      </p:sp>
      <p:sp>
        <p:nvSpPr>
          <p:cNvPr id="14" name="Text 5"/>
          <p:cNvSpPr txBox="1"/>
          <p:nvPr/>
        </p:nvSpPr>
        <p:spPr>
          <a:xfrm>
            <a:off x="5848398" y="3197234"/>
            <a:ext cx="2059200" cy="101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опыт и мечта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Детям близок образ дороги, потому что он связан и с повседневной жизнью, и с мечтой о дальних местах. Музыка превращает знакомый путь в красивую историю.
</a:t>
            </a:r>
            <a:endParaRPr lang="en-US" sz="101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2450" y="1150058"/>
            <a:ext cx="3512700" cy="26242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15575" y="1150678"/>
            <a:ext cx="3512700" cy="270999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315050" y="3942975"/>
            <a:ext cx="2647500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Старые песни помнят шаги людей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звучит старая мелодия, кажется, что вместе с ней по дороге идут люди прошлого. Они спешат, останавливаются, возвращаются домой и снова отправляются в путь. Музыка сохраняет их шаг, как память, которую нельзя потерять.
</a:t>
            </a:r>
            <a:endParaRPr lang="en-US" sz="918" dirty="0"/>
          </a:p>
        </p:txBody>
      </p:sp>
      <p:sp>
        <p:nvSpPr>
          <p:cNvPr id="9" name="Text 1"/>
          <p:cNvSpPr txBox="1"/>
          <p:nvPr/>
        </p:nvSpPr>
        <p:spPr>
          <a:xfrm>
            <a:off x="4948164" y="3959825"/>
            <a:ext cx="2647500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Интонации, которые не стареют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старых песен есть особая сила: их интонации продолжают жить и сегодня. Слушатель будто переходит по невидимому мосту от вчера к настоящему и слышит, что чувства людей остались понятными даже через много лет.
</a:t>
            </a:r>
            <a:endParaRPr lang="en-US" sz="918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как дорога во времени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01275"/>
            <a:ext cx="6631800" cy="6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темы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354725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в музыке — это не только тропинка или путь в поле. Это ещё и образ движения человека: вперёд, домой, к встрече или к новому открытию.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666350" y="2512150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Музыкальные средства помогают увидеть этот образ очень ясно. Ритм напоминает шаг, мелодия передаёт настроение, а темп и тембр делают дорогу тёплой, бодрой или задумчивой.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146400" y="3669600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древняя дорога в песне звучит современно и понятно. Она помогает запомнить музыку, представить картину и почувствовать связь с родной культурой.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28100" y="978525"/>
            <a:ext cx="5287800" cy="23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Музыкальное путешествие продолжается
</a:t>
            </a:r>
            <a:pPr algn="ctr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в музыке учит слышать движение, замечать настроение и узнавать знакомые чувства. А ещё она напоминает: песни хранят память о прошлом и делают путь немного добрее.
</a:t>
            </a:r>
            <a:endParaRPr lang="en-US" sz="3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2026-05-24T21:57:56Z</dcterms:created>
  <dcterms:modified xsi:type="dcterms:W3CDTF">2026-05-24T21:57:56Z</dcterms:modified>
</cp:coreProperties>
</file>