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7727" y="529650"/>
            <a:ext cx="3180145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 — вредители поля и огорода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повреждает листья, корни, стебли и плоды на наших грядках?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375" y="287475"/>
            <a:ext cx="3914100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насекомые начинают вредить растениям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становятся опасными, когда питаются культурными растениями. Тёплая влажная погода, сорняки и густые посадки помогают им быстрее размножаться и сильнее снижать урожай.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насекомые повреждают растения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Портят плоды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откладывают яйца в бутоны, завязи и плоды или прогрызают ходы внутри них. Такие повреждения делают урожай мелким, деформированным и непригодным для хранения.
</a:t>
            </a:r>
            <a:endParaRPr lang="en-US" sz="1064" dirty="0"/>
          </a:p>
        </p:txBody>
      </p:sp>
      <p:sp>
        <p:nvSpPr>
          <p:cNvPr id="11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Объедают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и взрослые насекомые выедают ткани листа, уменьшая его площадь. Растение хуже получает свет и образует меньше питательных веществ, поэтому медленнее растёт и слабее развивается.
</a:t>
            </a:r>
            <a:endParaRPr lang="en-US" sz="1064" dirty="0"/>
          </a:p>
        </p:txBody>
      </p:sp>
      <p:sp>
        <p:nvSpPr>
          <p:cNvPr id="12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Высасывают сок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Сосущие вредители прокалывают нежные ткани и забирают сок из побегов и листьев. Из-за этого листья желтеют, скручиваются, а молодые части растения становятся вялыми и безжизненными.
</a:t>
            </a:r>
            <a:endParaRPr lang="en-US" sz="1064" dirty="0"/>
          </a:p>
        </p:txBody>
      </p:sp>
      <p:sp>
        <p:nvSpPr>
          <p:cNvPr id="13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Повреждают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насекомые портят корни, клубни и корнеплоды под землёй. Растение получает меньше воды и минеральных веществ, поэтому вянет, отстаёт в росте и хуже приживается после посадки.
</a:t>
            </a:r>
            <a:endParaRPr lang="en-US" sz="1064" dirty="0"/>
          </a:p>
        </p:txBody>
      </p:sp>
      <p:sp>
        <p:nvSpPr>
          <p:cNvPr id="14" name="Text 6"/>
          <p:cNvSpPr txBox="1"/>
          <p:nvPr/>
        </p:nvSpPr>
        <p:spPr>
          <a:xfrm>
            <a:off x="5222775" y="3111022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Открывают путь болезням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ранки, которые оставляют вредители, в растение легче проникают бактерии, вирусы и грибки. Поэтому даже небольшие повреждения могут привести к заметной потере урожая.
</a:t>
            </a:r>
            <a:endParaRPr lang="en-US" sz="10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вреда от насекомых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вредители действуют по-разному, но чаще всего заметный ущерб дают те, что повреждают листья и высасывают сок.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Листогрызущие и сосущие виды обычно причиняют самый заметный вред, потому что быстро ослабляют растение и легко обнаруживаются на грядке.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учебного раздела о вредителях растений.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819608"/>
            <a:ext cx="4332300" cy="20705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вредители огорода и их признаки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внешним признакам часто можно быстро понять, кто повредил растение, и вовремя принять меры.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симптом может быть связан с разными вредителями, но сочетание места и повреждения помогает точнее определить причину.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вредителям огорода.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Колорадский жук на картофеле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00200" y="1751010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Колорадский жук особенно опасен для картофеля, а также для баклажанов и иногда томатов. Он быстро заселяет кусты и начинает активно питаться листьями.
</a:t>
            </a:r>
            <a:endParaRPr lang="en-US" sz="876" dirty="0"/>
          </a:p>
        </p:txBody>
      </p:sp>
      <p:sp>
        <p:nvSpPr>
          <p:cNvPr id="10" name="Text 3"/>
          <p:cNvSpPr txBox="1"/>
          <p:nvPr/>
        </p:nvSpPr>
        <p:spPr>
          <a:xfrm>
            <a:off x="2918901" y="2284776"/>
            <a:ext cx="2156700" cy="10464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это заканчивается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листьев почти не остаётся, растение слабеет, а клубни вырастают мелкими и непрочными. Поэтому раннее обнаружение жука особенно важно для сохранения урожая.
</a:t>
            </a:r>
            <a:endParaRPr lang="en-US" sz="873" dirty="0"/>
          </a:p>
        </p:txBody>
      </p:sp>
      <p:sp>
        <p:nvSpPr>
          <p:cNvPr id="11" name="Text 4"/>
          <p:cNvSpPr txBox="1"/>
          <p:nvPr/>
        </p:nvSpPr>
        <p:spPr>
          <a:xfrm>
            <a:off x="600204" y="2932921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и взрослые жуки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взрослые особи, и личинки объедают ботву. При массовом размножении они могут почти полностью оставить кусты без листьев за короткое время.
</a:t>
            </a:r>
            <a:endParaRPr lang="en-US" sz="9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6187" y="1845684"/>
            <a:ext cx="290925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1580" y="3527269"/>
            <a:ext cx="242438" cy="38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Тля и белокрылка: мелкие, но опасные вредители
</a:t>
            </a:r>
            <a:endParaRPr lang="en-US" sz="2429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соком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Тля и белокрылка прокалывают молодые листья и побеги, чтобы высасывать сок. Из-за этого растение теряет силы, а новые побеги развиваются медленнее.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Липкий налёт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питания на листьях часто появляется липкая поверхность. Она мешает нормальному дыханию растения и создаёт условия для появления сажистого грибка.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размножение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теплицах и на нежных побегах вредители размножаются особенно быстро. Тёплый воздух и защита от ветра помогают им почти незаметно увеличивать численность.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рост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Поражённые растения желтеют, листья скручиваются, а рост заметно замедляется. Если вредителей много, страдают и листья, и будущий урожай.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вред от тли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тля быстро ослабляет растение и ухудшает урожай.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Гусеницы на капусте, яблоне и смородине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Гусеницы капустной белянки прогрызают крупные отверстия в листьях и кочанах. Из-за этого капуста теряет товарный вид и хуже хранится после уборки.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470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Плодожорка повреждает завязи и молодые плоды, оставляя червивые ходы внутри. Такие яблоки часто осыпаются раньше срока или становятся непригодными для еды.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Листовёртки и другие гусеницы могут объедать листья и оголять побеги смородины. Куст слабеет, хуже наращивает зелёную массу и даёт меньше ягод.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1600" y="3161881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личинки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гусеницы особенно опасны, потому что быстро растут и активно питаются. Если заметить их рано, можно уменьшить повреждения без больших потерь.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Проволочник и другие почвенные вредители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1391125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Проволочник в почве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Проволочник повреждает картофель, морковь, свёклу и кукурузу, прогрызая ходы в корнеплодах и клубнях. Такие повреждения сразу ухудшают качество урожая и его внешний вид.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1718" y="1391176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подземные вредители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Подгрызающие совки и медведка вредят корням и стеблям у самой земли. Растение теряет опору, плохо питается и может быстро ослабнуть после посадки.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30121" y="1391176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это опасно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повреждений растения вянут, ломаются и растут медленнее. Если корни сильно пострадали, культура хуже приживается и даёт заметно меньший урожай.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вредители встречаются чаще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 защищённые места особенно удобны для размножения насекомых, поэтому в теплицах и на грядках с густыми посадками вредителей обычно больше.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с теплицами и открытым грунтом: там вредители находят пищу, укрытие и быстро размножаются.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раздела о вредителях сельскохозяйственных культур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заражения растений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 плодах и стеблях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Ходы в плодах, проколы у основания стебля и повреждения корней говорят о более серьёзном заражении. В таких случаях вредитель уже нарушает питание и рост растения.
</a:t>
            </a:r>
            <a:endParaRPr lang="en-US" sz="1064" dirty="0"/>
          </a:p>
        </p:txBody>
      </p:sp>
      <p:sp>
        <p:nvSpPr>
          <p:cNvPr id="11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листьев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Дырки, объеденные края и тонкие следы питания на листьях часто появляются первыми. Такие признаки помогают заметить вредителя ещё до того, как растение заметно ослабнет.
</a:t>
            </a:r>
            <a:endParaRPr lang="en-US" sz="1064" dirty="0"/>
          </a:p>
        </p:txBody>
      </p:sp>
      <p:sp>
        <p:nvSpPr>
          <p:cNvPr id="12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Липкие следы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липкого сока или блестящий налёт на листьях обычно указывают на сосущих насекомых. На этих следах позже может появиться сажистый грибок, ухудшающий состояние растения.
</a:t>
            </a:r>
            <a:endParaRPr lang="en-US" sz="1064" dirty="0"/>
          </a:p>
        </p:txBody>
      </p:sp>
      <p:sp>
        <p:nvSpPr>
          <p:cNvPr id="13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Скручивание и увядание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побеги скручиваются, а растение вянет даже при нормальном поливе, стоит осмотреть верхушки и нижнюю сторону листьев. Так часто проявляется скрытое питание вредителей.
</a:t>
            </a:r>
            <a:endParaRPr lang="en-US" sz="1064" dirty="0"/>
          </a:p>
        </p:txBody>
      </p:sp>
      <p:sp>
        <p:nvSpPr>
          <p:cNvPr id="14" name="Text 6"/>
          <p:cNvSpPr txBox="1"/>
          <p:nvPr/>
        </p:nvSpPr>
        <p:spPr>
          <a:xfrm>
            <a:off x="5222775" y="3111022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и личинки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внимательном осмотре можно заметить яйца, личинки, сброшенные шкурки и мелкие тёмные точки. Эти находки позволяют быстро понять, что вредитель активно развивается на участке.
</a:t>
            </a:r>
            <a:endParaRPr lang="en-US" sz="10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709032"/>
            <a:ext cx="4332300" cy="207058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вредителей по месту и ущербу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месту обитания и характеру повреждений можно быстро сузить круг поиска и определить, какой вредитель атаковал растение.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повреждения и внешний вид следов питания — самые быстрые подсказки для распознавания вредителя.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типичным признакам вредителей сельскохозяйственных культур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размножение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вредителей короткий жизненный цикл: из яиц быстро появляются личинки, а затем новые взрослые особи. Поэтому численность может расти очень заметно за один сезон.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условия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влажная погода, загущённые посадки и сорняки помогают насекомым находить пищу и укрытие. В таких условиях вредители легче расселяются по грядкам и полю.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естественных врагов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нет хищников и паразитов, вредители меньше контролируются природой. Тогда их популяция растёт быстрее и наносит растениям более сильный ущерб.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Теплица и остатки растений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теплицах тепло, тихо и меньше ветра, поэтому насекомым проще выживать. Если оставлять растительные остатки, вредители находят там защиту и продолжают размножаться.
</a:t>
            </a:r>
            <a:endParaRPr lang="en-US" sz="1399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вредители быстро распространяются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 поле и огороде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 показывает, как заранее снизить риск массового заражения вредителями.
</a:t>
            </a:r>
            <a:endParaRPr lang="en-US" sz="1374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листе сидит божья коровка и спокойно двигается среди колонии тли. За один день она может уничтожить множество мелких вредителей, поэтому часто помогает сохранить молодые побеги и не допустить их ослабления.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Божья коровка на страже листьев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Златоглазка охотится на тлю, а наездники откладывают яйца в тела или яйца вредителей. Эти насекомые выглядят неприметно, но именно они помогают сдерживать численность вредителей без лишней химической обработки.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Златоглазка и наездник — незаметные помощники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насекомые рядом с вредителями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защиты растений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начата защита, тем меньше требуется сильных средств и тем легче сохранить почву, полезных насекомых и качество урожая.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основе защиты должны быть профилактика и ручные способы; химическая обработка нужна только при серьёзном заражении.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по теме защиты растений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при борьбе с вредителями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смешивать препараты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соединять неизвестные средства между собой или увеличивать дозировку наугад. Это может сделать обработку опасной для человека, растений и полезных организмов.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Защищать себя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обработки надевают закрытую одежду, перчатки и, при необходимости, маску. Работают в безветренную погоду, чтобы капли не попадали на кожу и в глаза.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детей и 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Препараты хранят в недоступном месте, отдельно от еды и кормов. После обработки участок нужно держать подальше от детей и домашних животных до окончания работ.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срок 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 фрукты можно есть только после срока ожидания, указанного на упаковке. Это важно, чтобы на продукции не осталось опасного количества вещества.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урожай без лишнего вреда природе
</a:t>
            </a:r>
            <a:endParaRPr lang="en-US" sz="2422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2038238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8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устойчивые сорта
</a:t>
            </a:r>
            <a:pPr algn="l" indent="0" marL="0">
              <a:lnSpc>
                <a:spcPct val="110046"/>
              </a:lnSpc>
              <a:buNone/>
            </a:pPr>
            <a:r>
              <a:rPr lang="en-US" sz="989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Сорта, которые лучше сопротивляются вредителям и болезням, снижают риск сильного повреждения. Это помогает уменьшить число обработок и сохранить здоровье растений на участке.
</a:t>
            </a:r>
            <a:endParaRPr lang="en-US" sz="989" dirty="0"/>
          </a:p>
        </p:txBody>
      </p:sp>
      <p:sp>
        <p:nvSpPr>
          <p:cNvPr id="12" name="Text 3"/>
          <p:cNvSpPr txBox="1"/>
          <p:nvPr/>
        </p:nvSpPr>
        <p:spPr>
          <a:xfrm>
            <a:off x="2703820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 грядки чистыми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Сорняки и растительные остатки дают вредителям укрытие и пищу. Если убирать их вовремя, насекомым становится труднее размножаться и находить удобные места для развития.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10652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Сажать разные культуры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посадки мешают вредителям быстро захватывать весь участок. Когда рядом растут разные растения, насекомым сложнее распространяться и находить одинаковую пищу.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17469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4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Осматривать растения регулярно
</a:t>
            </a:r>
            <a:pPr algn="l" indent="0" marL="0">
              <a:lnSpc>
                <a:spcPct val="110046"/>
              </a:lnSpc>
              <a:buNone/>
            </a:pPr>
            <a:r>
              <a:rPr lang="en-US" sz="949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замечены дырки, липкий налёт или личинки, тем проще обойтись без сильных средств. Своевременное наблюдение помогает сохранить урожай и не нарушить природный баланс.
</a:t>
            </a:r>
            <a:endParaRPr lang="en-US" sz="9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вредителях поля и огорода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повреждают разные части растений, но их можно вовремя заметить и остановить. Профилактика, внимательный осмотр и бережный уход помогают сохранить урожай и природное равновесие.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2026-06-01T11:26:22Z</dcterms:created>
  <dcterms:modified xsi:type="dcterms:W3CDTF">2026-06-01T11:26:22Z</dcterms:modified>
</cp:coreProperties>
</file>