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4750" y="1331194"/>
            <a:ext cx="4136700" cy="3619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74574" y="653500"/>
            <a:ext cx="35601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731659" y="1914152"/>
            <a:ext cx="3770700" cy="24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Dictionary и vocabulary: в чём разница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помогает искать слова, а vocabulary показывает ваш личный запас.
</a:t>
            </a:r>
            <a:endParaRPr lang="en-US" sz="3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7050" y="1921677"/>
            <a:ext cx="2675400" cy="26335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17050" y="475921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мы их путаем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109375" y="2259000"/>
            <a:ext cx="3828000" cy="18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легко перепутать: оба связаны со словами и учёбой. Но dictionary — это место, где слово проверяют, а vocabulary — слова, которые уже есть в вашей голове и речи.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92D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48300" y="385965"/>
            <a:ext cx="2810400" cy="18470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1250" y="385965"/>
            <a:ext cx="2810400" cy="184707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1406200" y="2358125"/>
            <a:ext cx="2494800" cy="11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dictionary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полке стоят тяжёлые книги, рядом открыт онлайн-словарь на экране. В обоих случаях вы быстро находите значение слова, проверяете произношение и примеры. Это удобный инструмент, когда нужно уточнить смысл.
</a:t>
            </a:r>
            <a:endParaRPr lang="en-US" sz="1175" dirty="0"/>
          </a:p>
        </p:txBody>
      </p:sp>
      <p:sp>
        <p:nvSpPr>
          <p:cNvPr id="9" name="Text 2"/>
          <p:cNvSpPr txBox="1"/>
          <p:nvPr/>
        </p:nvSpPr>
        <p:spPr>
          <a:xfrm>
            <a:off x="5199150" y="2358125"/>
            <a:ext cx="2494800" cy="11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vocabulary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вами облако знакомых слов: school, travel, music, family. Здесь важно не искать слово, а вспомнить, сколько вы уже знаете и используете сами. Это и есть ваш vocabulary.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01975" y="4121679"/>
            <a:ext cx="76962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Разогрев: что ближе вам?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92D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8042" y="1853899"/>
            <a:ext cx="265387" cy="30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51511" y="1876909"/>
            <a:ext cx="321600" cy="2572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701975" y="501700"/>
            <a:ext cx="76962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понятия простым языком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16886" y="2571750"/>
            <a:ext cx="3567600" cy="190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Dictionary — это справочник, где можно найти слово, проверить значение, произношение и примеры. Он помогает учиться и исправлять ошибки, когда новое слово ещё не запомнилось.
</a:t>
            </a:r>
            <a:endParaRPr lang="en-US" sz="1230" dirty="0"/>
          </a:p>
        </p:txBody>
      </p:sp>
      <p:sp>
        <p:nvSpPr>
          <p:cNvPr id="10" name="Text 3"/>
          <p:cNvSpPr txBox="1"/>
          <p:nvPr/>
        </p:nvSpPr>
        <p:spPr>
          <a:xfrm>
            <a:off x="516886" y="1755193"/>
            <a:ext cx="3114900" cy="5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как инструмент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958461" y="2571750"/>
            <a:ext cx="3567600" cy="190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Vocabulary — это запас слов, которые человек понимает и использует. Он показывает, сколько слов вы уже знаете, умеете вспомнить и вставить в речь или письмо.
</a:t>
            </a:r>
            <a:endParaRPr lang="en-US" sz="1230" dirty="0"/>
          </a:p>
        </p:txBody>
      </p:sp>
      <p:sp>
        <p:nvSpPr>
          <p:cNvPr id="12" name="Text 5"/>
          <p:cNvSpPr txBox="1"/>
          <p:nvPr/>
        </p:nvSpPr>
        <p:spPr>
          <a:xfrm>
            <a:off x="4958461" y="1755193"/>
            <a:ext cx="3114900" cy="5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как результат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8" y="2084600"/>
            <a:ext cx="7877164" cy="254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53150" y="874692"/>
            <a:ext cx="6391200" cy="7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словарь помогает пополнять vocabulary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чтения и проверки к запоминанию и использованию в речи.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97425" y="1568474"/>
            <a:ext cx="3167400" cy="3121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17050" y="542763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Dictionary в предложениях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936375" y="1778566"/>
            <a:ext cx="2793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4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use a dictionary to check new words. Здесь dictionary — это книга или сайт, где можно найти перевод, значение и произношение. Слово обозначает источник справки, а не количество знакомых слов.
</a:t>
            </a:r>
            <a:endParaRPr lang="en-US" sz="914" dirty="0"/>
          </a:p>
        </p:txBody>
      </p:sp>
      <p:sp>
        <p:nvSpPr>
          <p:cNvPr id="10" name="Text 3"/>
          <p:cNvSpPr txBox="1"/>
          <p:nvPr/>
        </p:nvSpPr>
        <p:spPr>
          <a:xfrm>
            <a:off x="1936375" y="2780757"/>
            <a:ext cx="2793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справочник
</a:t>
            </a:r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dictionary has pictures and examples. Такое употребление тоже говорит о справочнике: в нём есть дополнительные материалы, которые помогают понять слово лучше. Речь идёт о ресурсе, а не о лексике.
</a:t>
            </a:r>
            <a:endParaRPr lang="en-US" sz="909" dirty="0"/>
          </a:p>
        </p:txBody>
      </p:sp>
      <p:sp>
        <p:nvSpPr>
          <p:cNvPr id="11" name="Text 4"/>
          <p:cNvSpPr txBox="1"/>
          <p:nvPr/>
        </p:nvSpPr>
        <p:spPr>
          <a:xfrm>
            <a:off x="1936375" y="3782940"/>
            <a:ext cx="2793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на столе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 dictionary is on the table. В этом предложении dictionary — предмет, который можно поставить на стол, как книгу. Значение ясно указывает на конкретный словарь, а не на vocabulary человека.
</a:t>
            </a:r>
            <a:endParaRPr lang="en-US" sz="91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694" y="1469900"/>
            <a:ext cx="3014813" cy="3445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Vocabulary в предложениях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967125" y="1917700"/>
            <a:ext cx="46347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Растущий запас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vocabulary is growing every week. Здесь vocabulary означает слова, которые я уже знаю и всё увереннее использую. Речь идёт о росте личного словарного запаса, а не о книге-справочнике.
</a:t>
            </a:r>
            <a:endParaRPr lang="en-US" sz="1103" dirty="0"/>
          </a:p>
        </p:txBody>
      </p:sp>
      <p:sp>
        <p:nvSpPr>
          <p:cNvPr id="10" name="Text 3"/>
          <p:cNvSpPr txBox="1"/>
          <p:nvPr/>
        </p:nvSpPr>
        <p:spPr>
          <a:xfrm>
            <a:off x="3967125" y="2855750"/>
            <a:ext cx="46347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помогает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 books improves vocabulary. Чтение помогает встречать новые слова в живом тексте и запоминать их в контексте. Так vocabulary становится богаче и полезнее в речи и письме.
</a:t>
            </a:r>
            <a:endParaRPr lang="en-US" sz="1103" dirty="0"/>
          </a:p>
        </p:txBody>
      </p:sp>
      <p:sp>
        <p:nvSpPr>
          <p:cNvPr id="11" name="Text 4"/>
          <p:cNvSpPr txBox="1"/>
          <p:nvPr/>
        </p:nvSpPr>
        <p:spPr>
          <a:xfrm>
            <a:off x="3967125" y="3793800"/>
            <a:ext cx="4634700" cy="7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лексика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has a wide vocabulary for his age. Эта фраза показывает, что человек знает много слов и умеет ими пользоваться. Vocabulary здесь описывает уровень владения языком, а не словарь на полке.
</a:t>
            </a:r>
            <a:endParaRPr lang="en-US" sz="110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050" y="474727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их не стоит смешивать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17106" y="2830100"/>
            <a:ext cx="2383945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Похожая тема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слова связаны с лексикой, поэтому их легко спутать. Но dictionary — это инструмент, с которым вы работаете, а vocabulary — то, что накапливается у вас в памяти.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80143" y="2830100"/>
            <a:ext cx="2383945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роли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понять слово, вы открываете dictionary. Когда хотите оценить свой уровень языка, смотрите на vocabulary. В первом случае вы ищете информацию, во втором — результат обучения.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943173" y="2830100"/>
            <a:ext cx="2383945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различать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смешать эти значения, можно неправильно построить фразу и потерять смысл. Поэтому полезно помнить простое правило: dictionary ищут, vocabulary используют.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3425" y="1886840"/>
            <a:ext cx="3400500" cy="115517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854875" y="3864275"/>
            <a:ext cx="2619600" cy="53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сведений о типах словарей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701850" y="1721992"/>
            <a:ext cx="3772500" cy="14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показаны самые полезные типы словарей и их задачи.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словаря удобен в своей ситуации: для быстрого поиска, начального понимания или более глубокого изучения слова.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701850" y="336875"/>
            <a:ext cx="77328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словари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97425" y="1568474"/>
            <a:ext cx="3167400" cy="312100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050" y="542763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искать в словарной статье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665350" y="1787667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46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найдите слово по алфавиту и посмотрите, как оно пишется в словаре. Это самый быстрый способ не пропустить нужную статью.
</a:t>
            </a:r>
            <a:endParaRPr lang="en-US" sz="938" dirty="0"/>
          </a:p>
        </p:txBody>
      </p:sp>
      <p:sp>
        <p:nvSpPr>
          <p:cNvPr id="11" name="Text 3"/>
          <p:cNvSpPr txBox="1"/>
          <p:nvPr/>
        </p:nvSpPr>
        <p:spPr>
          <a:xfrm>
            <a:off x="1665350" y="2518792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46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проверьте транскрипцию, часть речи и ударение. Эти детали подсказывают, как слово звучит и в какой форме его использовать.
</a:t>
            </a:r>
            <a:endParaRPr lang="en-US" sz="938" dirty="0"/>
          </a:p>
        </p:txBody>
      </p:sp>
      <p:sp>
        <p:nvSpPr>
          <p:cNvPr id="12" name="Text 4"/>
          <p:cNvSpPr txBox="1"/>
          <p:nvPr/>
        </p:nvSpPr>
        <p:spPr>
          <a:xfrm>
            <a:off x="1665350" y="3283467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Увидеть 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42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2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 прочитайте примеры, синонимы и антонимы. Они показывают, в каком контексте слово звучит естественно, а когда лучше выбрать другое.
</a:t>
            </a:r>
            <a:endParaRPr lang="en-US" sz="853" dirty="0"/>
          </a:p>
        </p:txBody>
      </p:sp>
      <p:sp>
        <p:nvSpPr>
          <p:cNvPr id="13" name="Text 5"/>
          <p:cNvSpPr txBox="1"/>
          <p:nvPr/>
        </p:nvSpPr>
        <p:spPr>
          <a:xfrm>
            <a:off x="1665350" y="4014617"/>
            <a:ext cx="3564300" cy="45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всё
</a:t>
            </a:r>
            <a:pPr algn="l" indent="0" marL="0">
              <a:lnSpc>
                <a:spcPct val="100000"/>
              </a:lnSpc>
              <a:buNone/>
            </a:pPr>
            <a:r>
              <a:rPr lang="en-US" sz="394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ограничивайтесь одним значением. Полная словарная статья часто содержит несколько смыслов, и именно они помогают правильно понять и применить слово.
</a:t>
            </a:r>
            <a:endParaRPr lang="en-US" sz="78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04100" y="1519429"/>
            <a:ext cx="4058400" cy="33846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транскрипция и часть речи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994775" y="1854370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звучит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Транскрипция показывает, как слово произносится, поэтому помогает не угадывать звучание по написанию. Это особенно полезно, когда в английском буквы читаются не так, как ожидается.
</a:t>
            </a:r>
            <a:endParaRPr lang="en-US" sz="895" dirty="0"/>
          </a:p>
        </p:txBody>
      </p:sp>
      <p:sp>
        <p:nvSpPr>
          <p:cNvPr id="11" name="Text 3"/>
          <p:cNvSpPr txBox="1"/>
          <p:nvPr/>
        </p:nvSpPr>
        <p:spPr>
          <a:xfrm>
            <a:off x="994775" y="2569282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это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речи подсказывает, как слово работает в предложении: noun, verb или adjective. Без этого легко перепутать формы и выбрать неверное значение при чтении текста.
</a:t>
            </a:r>
            <a:endParaRPr lang="en-US" sz="895" dirty="0"/>
          </a:p>
        </p:txBody>
      </p:sp>
      <p:sp>
        <p:nvSpPr>
          <p:cNvPr id="12" name="Text 4"/>
          <p:cNvSpPr txBox="1"/>
          <p:nvPr/>
        </p:nvSpPr>
        <p:spPr>
          <a:xfrm>
            <a:off x="994775" y="3284259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 словаре показывает слово в живом контексте, а не отдельно. Именно по примеру видно, в каком смысле его употребляют и с какими словами оно сочетается.
</a:t>
            </a:r>
            <a:endParaRPr lang="en-US" sz="895" dirty="0"/>
          </a:p>
        </p:txBody>
      </p:sp>
      <p:sp>
        <p:nvSpPr>
          <p:cNvPr id="13" name="Text 5"/>
          <p:cNvSpPr txBox="1"/>
          <p:nvPr/>
        </p:nvSpPr>
        <p:spPr>
          <a:xfrm>
            <a:off x="994775" y="3999237"/>
            <a:ext cx="3523200" cy="5958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пример, два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record меняет значение в зависимости от части речи: как существительное это запись или рекорд, а как глагол — записывать. Поэтому важно смотреть на всю словарную статью.
</a:t>
            </a:r>
            <a:endParaRPr lang="en-US" sz="89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словарь расширяет лексику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994775" y="2076450"/>
            <a:ext cx="34203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точнее
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 помогают заметно расширить vocabulary: big, large и huge выражают близкий смысл, но отличаются оттенком. Словарь показывает эти различия и помогает выбрать наиболее точное слово.
</a:t>
            </a:r>
            <a:endParaRPr lang="en-US" sz="1157" dirty="0"/>
          </a:p>
        </p:txBody>
      </p:sp>
      <p:sp>
        <p:nvSpPr>
          <p:cNvPr id="10" name="Text 3"/>
          <p:cNvSpPr txBox="1"/>
          <p:nvPr/>
        </p:nvSpPr>
        <p:spPr>
          <a:xfrm>
            <a:off x="994775" y="3431575"/>
            <a:ext cx="34203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противоположности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Антонимы тоже полезны: hot и cold сразу связывают новые слова в пару. Когда ученик видит противоположности, значения запоминаются быстрее и прочнее, чем по отдельности.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2800" y="2076450"/>
            <a:ext cx="34203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всё одинаково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помнить, что похожие слова не всегда полностью взаимозаменяемы. Словарь с примерами показывает, где слово звучит естественно, а где лучше выбрать другой вариант.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62800" y="3431575"/>
            <a:ext cx="34203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вариантов речи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чаще вы сравниваете слова в словаре, тем богаче становится ваш vocabulary. Так появляются не только переводы, но и точные способы выражать одну и ту же мысль.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3975" y="524850"/>
            <a:ext cx="71037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 vocabulary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94775" y="1868091"/>
            <a:ext cx="7361400" cy="7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помогают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Vocabulary легче запоминается, когда слова собраны по темам. В группе про школу, еду или путешествия новое слово быстрее находит место среди уже знакомых и не теряется в списке.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994775" y="2865241"/>
            <a:ext cx="7361400" cy="7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работают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слова поддерживают друг друга. Если рядом есть breakfast, lunch и dinner, а не отдельные переводы, мозг легче строит связи и быстрее вспоминает нужное слово в речи.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994775" y="3862391"/>
            <a:ext cx="7361400" cy="7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словарь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создавать собственные наборы слов под свои интересы: спорт, музыка, игры, хобби. Тогда vocabulary становится личным и живым, а не просто набором строк в тетради.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292D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026" y="3786190"/>
            <a:ext cx="1645200" cy="12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1: знакомство
</a:t>
            </a:r>
            <a:pPr algn="ctr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выберите несколько новых слов и не пытайтесь выучить слишком много за один раз. Короткий старт помогает сосредоточиться и не перегрузить память.
</a:t>
            </a:r>
            <a:endParaRPr lang="en-US" sz="1062" dirty="0"/>
          </a:p>
        </p:txBody>
      </p:sp>
      <p:sp>
        <p:nvSpPr>
          <p:cNvPr id="9" name="Text 1"/>
          <p:cNvSpPr txBox="1"/>
          <p:nvPr/>
        </p:nvSpPr>
        <p:spPr>
          <a:xfrm>
            <a:off x="1918210" y="2808945"/>
            <a:ext cx="1645200" cy="12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2: первый повтор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день вернитесь к словам, проверьте значение и произношение, а затем прочитайте примеры ещё раз. Первый повтор укрепляет след в памяти.
</a:t>
            </a:r>
            <a:endParaRPr lang="en-US" sz="1069" dirty="0"/>
          </a:p>
        </p:txBody>
      </p:sp>
      <p:sp>
        <p:nvSpPr>
          <p:cNvPr id="10" name="Text 2"/>
          <p:cNvSpPr txBox="1"/>
          <p:nvPr/>
        </p:nvSpPr>
        <p:spPr>
          <a:xfrm>
            <a:off x="3662376" y="3624090"/>
            <a:ext cx="1645200" cy="12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4: применение
</a:t>
            </a:r>
            <a:pPr algn="ctr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несколько дней используйте слова в собственных предложениях или коротком диалоге. Активное применение переводит знание из пассивного в более прочное.
</a:t>
            </a:r>
            <a:endParaRPr lang="en-US" sz="968" dirty="0"/>
          </a:p>
        </p:txBody>
      </p:sp>
      <p:sp>
        <p:nvSpPr>
          <p:cNvPr id="11" name="Text 3"/>
          <p:cNvSpPr txBox="1"/>
          <p:nvPr/>
        </p:nvSpPr>
        <p:spPr>
          <a:xfrm>
            <a:off x="5445704" y="2985529"/>
            <a:ext cx="1645200" cy="120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7: проверка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неделю сделайте мини-тест: вспомните перевод, пример и значение без подсказки. Если слово удержалось, оно уже стало частью долговременной памяти.
</a:t>
            </a:r>
            <a:endParaRPr lang="en-US" sz="1069" dirty="0"/>
          </a:p>
        </p:txBody>
      </p:sp>
      <p:sp>
        <p:nvSpPr>
          <p:cNvPr id="12" name="Text 4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701975" y="501700"/>
            <a:ext cx="76962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без перегруза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292D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6981" y="1251380"/>
            <a:ext cx="2112600" cy="20610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1256" y="1251380"/>
            <a:ext cx="2112600" cy="2061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3756" y="1251380"/>
            <a:ext cx="2112600" cy="20610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83481" y="1251380"/>
            <a:ext cx="2112600" cy="20610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330600" y="232525"/>
            <a:ext cx="84933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пополнения vocabulary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55979" y="3551608"/>
            <a:ext cx="1978200" cy="11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на столе
</a:t>
            </a:r>
            <a:pPr algn="ctr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первой карточке слово написано крупно, а ниже есть короткий пример. Ученику достаточно взглянуть на неё несколько раз, чтобы знакомое слово перестало казаться новым и непонятным.
</a:t>
            </a:r>
            <a:endParaRPr lang="en-US" sz="1121" dirty="0"/>
          </a:p>
        </p:txBody>
      </p:sp>
      <p:sp>
        <p:nvSpPr>
          <p:cNvPr id="13" name="Text 3"/>
          <p:cNvSpPr txBox="1"/>
          <p:nvPr/>
        </p:nvSpPr>
        <p:spPr>
          <a:xfrm>
            <a:off x="2490254" y="3551608"/>
            <a:ext cx="1978200" cy="11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Мини-диалог вслух
</a:t>
            </a:r>
            <a:pPr algn="ctr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ученика разыгрывают короткий диалог у доски. Одно новое слово звучит в разговоре несколько раз, и потому легче запоминается не отдельно, а как часть общения.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4712754" y="3551608"/>
            <a:ext cx="1978200" cy="11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 истории
</a:t>
            </a:r>
            <a:pPr algn="ctr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тетради появляется маленькая история из жизни: поездка, игра или школьный день. Внутри истории новое слово выглядит естественно и связывается с конкретной ситуацией.
</a:t>
            </a:r>
            <a:endParaRPr lang="en-US" sz="1178" dirty="0"/>
          </a:p>
        </p:txBody>
      </p:sp>
      <p:sp>
        <p:nvSpPr>
          <p:cNvPr id="15" name="Text 5"/>
          <p:cNvSpPr txBox="1"/>
          <p:nvPr/>
        </p:nvSpPr>
        <p:spPr>
          <a:xfrm>
            <a:off x="6922479" y="3551608"/>
            <a:ext cx="1978200" cy="119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для повторения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74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лежат аккуратные заметки с примерами и переводом. Когда слово переписывают, выделяют цветом и возвращаются к нему позже, оно становится знакомым и уже не пугает.
</a:t>
            </a:r>
            <a:endParaRPr lang="en-US" sz="116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17050" y="474727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слова лучше учить в контексте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17106" y="2830100"/>
            <a:ext cx="2383945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Фраза целиком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учите слово вместе с устойчивой фразой, а не отдельно. Так keep in touch или take part запоминаются как готовые блоки, которые легче узнать в тексте и речи.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80143" y="2830100"/>
            <a:ext cx="2383945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Свой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придумайте собственное предложение или короткий диалог. Когда слово связано с ситуацией из вашей жизни, оно перестаёт быть абстрактным и становится понятным без подсказки.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943173" y="2830100"/>
            <a:ext cx="2383945" cy="15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Проверка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вернитесь к слову через контекст: прочитайте текст, диалог или пример из словаря ещё раз. Повторение в разных ситуациях делает значение устойчивым.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17050" y="542763"/>
            <a:ext cx="7509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изучении слов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1936400" y="1847150"/>
            <a:ext cx="2151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Путаница в терминах
</a:t>
            </a:r>
            <a:pPr algn="l" indent="0" marL="0">
              <a:lnSpc>
                <a:spcPct val="100000"/>
              </a:lnSpc>
              <a:buNone/>
            </a:pPr>
            <a:r>
              <a:rPr lang="en-US" sz="70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 — смешивать dictionary и vocabulary. Один термин обозначает справочник, другой — запас слов, который человек знает и использует в речи.
</a:t>
            </a:r>
            <a:endParaRPr lang="en-US" sz="768" dirty="0"/>
          </a:p>
        </p:txBody>
      </p:sp>
      <p:sp>
        <p:nvSpPr>
          <p:cNvPr id="11" name="Text 3"/>
          <p:cNvSpPr txBox="1"/>
          <p:nvPr/>
        </p:nvSpPr>
        <p:spPr>
          <a:xfrm>
            <a:off x="1936400" y="2837247"/>
            <a:ext cx="2151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Слово без примера
</a:t>
            </a:r>
            <a:pPr algn="l" indent="0" marL="0">
              <a:lnSpc>
                <a:spcPct val="100000"/>
              </a:lnSpc>
              <a:buNone/>
            </a:pPr>
            <a:r>
              <a:rPr lang="en-US" sz="70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 — учить слово без примера. Без контекста легко запомнить перевод, но не понять, как слово работает в настоящем предложении.
</a:t>
            </a:r>
            <a:endParaRPr lang="en-US" sz="768" dirty="0"/>
          </a:p>
        </p:txBody>
      </p:sp>
      <p:sp>
        <p:nvSpPr>
          <p:cNvPr id="12" name="Text 4"/>
          <p:cNvSpPr txBox="1"/>
          <p:nvPr/>
        </p:nvSpPr>
        <p:spPr>
          <a:xfrm>
            <a:off x="1936400" y="3839877"/>
            <a:ext cx="21519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Не все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70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9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 — брать только первое значение. У многих слов есть несколько смыслов, и словарь нужно читать внимательно, а не по одной строке.
</a:t>
            </a:r>
            <a:endParaRPr lang="en-US" sz="768" dirty="0"/>
          </a:p>
        </p:txBody>
      </p:sp>
      <p:sp>
        <p:nvSpPr>
          <p:cNvPr id="13" name="Text 5"/>
          <p:cNvSpPr txBox="1"/>
          <p:nvPr/>
        </p:nvSpPr>
        <p:spPr>
          <a:xfrm>
            <a:off x="6054821" y="1945650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Нет повторения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 — не возвращаться к уже изученным словам. Без повторения даже знакомое слово быстро забывается и перестаёт входить в активный vocabulary.
</a:t>
            </a:r>
            <a:endParaRPr lang="en-US" sz="928" dirty="0"/>
          </a:p>
        </p:txBody>
      </p:sp>
      <p:sp>
        <p:nvSpPr>
          <p:cNvPr id="14" name="Text 6"/>
          <p:cNvSpPr txBox="1"/>
          <p:nvPr/>
        </p:nvSpPr>
        <p:spPr>
          <a:xfrm>
            <a:off x="6054821" y="3518877"/>
            <a:ext cx="21456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Нет применения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Пятая ошибка — знать перевод, но не уметь сказать слово самому. Настоящее знание видно тогда, когда слово появляется в вашем собственном предложении.
</a:t>
            </a:r>
            <a:endParaRPr lang="en-US" sz="92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842" y="2056886"/>
            <a:ext cx="4098300" cy="11149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65025" y="3926950"/>
            <a:ext cx="6329400" cy="53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501959" y="1872466"/>
            <a:ext cx="2744700" cy="144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задания помогают быстро отличить dictionary от vocabulary и проверить, понимаете ли вы слово в контексте, а не только по переводу.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Dictionary ищут и проверяют, а vocabulary накапливают и используют в речи.
</a:t>
            </a:r>
            <a:endParaRPr lang="en-US" sz="1231" dirty="0"/>
          </a:p>
        </p:txBody>
      </p:sp>
      <p:sp>
        <p:nvSpPr>
          <p:cNvPr id="7" name="Text 3"/>
          <p:cNvSpPr txBox="1"/>
          <p:nvPr/>
        </p:nvSpPr>
        <p:spPr>
          <a:xfrm>
            <a:off x="701850" y="336875"/>
            <a:ext cx="77328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Мини-упражнения на различие понятий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418" y="2084600"/>
            <a:ext cx="7877164" cy="2540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953150" y="874692"/>
            <a:ext cx="6391200" cy="7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8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Семидневный план для vocabulary
</a:t>
            </a:r>
            <a:pPr algn="l" indent="0" marL="0">
              <a:lnSpc>
                <a:spcPct val="100000"/>
              </a:lnSpc>
              <a:buNone/>
            </a:pPr>
            <a:r>
              <a:rPr lang="en-US" sz="73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1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показывает, как из новых слов постепенно складывается устойчивый vocabulary.
</a:t>
            </a:r>
            <a:endParaRPr lang="en-US" sz="219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32650" y="1154200"/>
            <a:ext cx="6840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678DB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 и результат
</a:t>
            </a:r>
            <a:endParaRPr lang="en-US" sz="3300" dirty="0"/>
          </a:p>
        </p:txBody>
      </p:sp>
      <p:sp>
        <p:nvSpPr>
          <p:cNvPr id="4" name="Text 1"/>
          <p:cNvSpPr txBox="1"/>
          <p:nvPr/>
        </p:nvSpPr>
        <p:spPr>
          <a:xfrm>
            <a:off x="1071300" y="2960875"/>
            <a:ext cx="70014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B3C7E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помогает найти и проверить слово, а vocabulary растёт только тогда, когда вы читаете, повторяете и говорите. Сначала находите, потом используйте — так новые слова остаются надолго.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2026-07-25T11:45:28Z</dcterms:created>
  <dcterms:modified xsi:type="dcterms:W3CDTF">2026-07-25T11:45:28Z</dcterms:modified>
</cp:coreProperties>
</file>