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Бионика: как биология помогает создавать технологии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подсказывает инженерам эффективные решения для 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между живой природой и инженерией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стала особенно заметной в XX веке, когда стремительно развивались авиация, электроника, робототехника и материаловедение. Изучая эволюционно отработанные природные решения, человек получает идеи для новых конструкций, устройств и материалов, а биология — подтверждение практической ценности своих знаний.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бионики в школьном курсе биологии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рассматривает форму, строение и прочность живых объектов: скелеты, панцири, крылья, чешую и оболочки. Такой подход помогает понять, как природа сочетает лёгкость, устойчивость и экономию вещества.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бионика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передачей и обработкой сигналов в нервной системе, работой мозга и созданием датчиков, алгоритмов и систем управления. Этот раздел сближает биологию с информатикой и кибернетикой.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бионика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изучение того, как работают органы и системы: движение, дыхание, кровообращение, защита, ориентация и регуляция. Здесь особенно важно увидеть, как функция связана со строением.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бионика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летучие мыши и полёт как биологическая модель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объединяет лёгкость, прочность и аэродинамическую форму. Перья, полые кости и мощная грудная мускулатура делают полёт возможным при сравнительно малой массе тела.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крыла птицы, крыла летучей мыши и самолётного крыла или ультразвукового датчика помогает увидеть, как разные природные решения вдохновляют разные инженерные системы.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аналог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зверёк ориентируется в темноте с помощью эхолокации: он излучает ультразвук и улавливает отражённые сигналы. Такой способ навигации стал важной моделью для техники.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бионические идеи и их природные источники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показывает, что одна природная особенность может лечь в основу нескольких технических решений в разных областях.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особенно сильна там, где требуется экономия ресурсов, высокая эффективность и адаптация к конкретной задаче.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бионике; обобщённые общеизвестные примеры биомимикрии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278793"/>
            <a:ext cx="4417500" cy="2007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Организм, природный принцип и техническое применение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биологическая функция превращается в инженерное решение.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общий принцип бионики: полезный эффект достигается за счёт изучения механизма, а не внешнего сходства.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бионике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в архитектуре и строительстве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вентиляция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заимствуют у термитников способы движения воздуха, чтобы здания меньше зависели от кондиционирования и лучше сохраняли комфортный микроклимат.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при малой массе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Раковины, кости и соты показывают, как форма может усиливать конструкцию без лишнего материала. Это особенно важно для экономии сырья и снижения веса.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нагрузкам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Биомиметические здания проектируют так, чтобы они выдерживали ветер, перепады температуры и вибрации. В этом помогает точное повторение удачных природных принципов, а не их внешнего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бионическое решение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природная идея превращается в рабочую технологию.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 и сухая адгезия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Лапа, которая держится без клея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геккона покрыты множеством микроскопических волосков, и каждый из них усиливает контакт с поверхностью. Вместе они создают надёжное, но обратимое сцепление, поэтому животное уверенно ползёт по стеклу и удерживается на потолке.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для техники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сухой адгезии используют в многоразовых клеевых материалах, роботизированных захватах и некоторых медицинских изделиях. Инженеры стараются воспроизвести не форму лапы, а механизм сцепления, основанный на множестве слабых взаимодействий.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в медицине и восстановлении функций организма
</a:t>
            </a:r>
            <a:endParaRPr lang="en-US" sz="2219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Бионические протезы, кохлеарные импланты и искусственные клапаны сердца помогают заменить или поддержать утраченные функции органов. Они возвращают человеку возможность двигаться, слышать и сохранять жизненно важные процессы.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Протезы и импланты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медицинское бионическое устройство должно безопасно взаимодействовать с тканями организма. Поэтому материалы подбирают так, чтобы снизить риск воспаления, отторжения и других нежелательных реакций.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Биосовместимость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устройствах используются датчики, микропроцессоры, электродвигатели и алгоритмы управления. Благодаря этому протез или ортез может согласовывать движение с намерением человека и делать его более естественным.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координация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в медицине не просто заменяет утраченную функцию, а помогает человеку вернуться к самостоятельной жизни. Это делает её одним из самых наглядных примеров союза биологии и технологии.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модели часто эффективнее технических аналогов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структуры создаются эволюцией в условиях постоянного отбора, поэтому в них особенно заметен баланс между прочностью, массой и расходом энергии.
</a:t>
            </a:r>
            <a:endParaRPr lang="en-US" sz="144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природных систем выше эффективность при меньшем расходе вещества, поэтому они задают удачные ориентиры для инженерного проектирования.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бионическая схема на основе общих свойств кости, раковины и паутины; иллюстративные оценки, без единого численного источника.
</a:t>
            </a:r>
            <a:endParaRPr lang="en-US" sz="9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бионика и роботы, похожие на живые организмы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конструкции повторяют работу мышц, кожи и щупалец, поэтому лучше приспосабливаются к неровным поверхностям и уменьшают риск повреждения объекта или человека при контакте.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вместо жёсткости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мягкой бионики — сочетание плавности движения с управляемостью: робот не просто повторяет форму живого организма, а копирует его способ реагировать на среду.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адаптация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разрушенных зданиях и труднодоступных местах мягкие роботы способны проникать в узкие щели, огибать препятствия и действовать там, где жёсткий механизм быстро застревает.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спасение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хирургии и реабилитации такие системы помогают создавать безопасные манипуляторы, тренажёры и устройства для точного взаимодействия с тканями, где важны деликатность и контроль усилия.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медицине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69072"/>
            <a:ext cx="4417500" cy="2226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технических решений по функциям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функция в живой природе и технике решается разными, но сходными по смыслу способами.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природа предлагает не форму, а рабочий принцип, который затем можно адаптировать под задачи техники.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биомимикрии в биологии, архитектуре и инженерии.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материалов помогают сочетать малую массу, высокую прочность и долговечность, что особенно важно для транспорта, строительства и носимой электроники.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материалов чаще всего выделяют в бионике: композиты, пористые сплавы, нанопокрытия и сверхлёгкие конструкции.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биомиметических материалов; число отражает перечисленные в задании группы, а не статистическое измерение.
</a:t>
            </a:r>
            <a:endParaRPr lang="en-US" sz="91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лотоса как пример самоочищающейся поверхности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листа лотоса покрыта мелкими выступами и восковым слоем, поэтому вода почти не растекается, а собирается в шарики и легко скатывается вниз.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Микрорельеф листа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используют при создании покрытий для стекла, тканей и фасадов зданий, где важно снизить загрязнение, упростить уход и уменьшить расход моющих средств.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аналоги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называют супергидрофобностью: капля слабо сцепляется с листом и, двигаясь, уносит пыль, микрочастицы и другие загрязнения с поверхности.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Супергидрофобность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выгоды дают бионические технологии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Биомиметические решения особенно ценны там, где важны надёжность конструкции, экономия ресурсов и снижение нагрузки на окружающую среду.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бионики распределяются сразу по нескольким направлениям, поэтому её эффект заметен и в экономике, и в экологии, и в качестве изделий.
</a:t>
            </a:r>
            <a:endParaRPr lang="en-US" sz="144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преимуществ на основе типичных направлений применения бионики; не является статистикой из одного исследования.
</a:t>
            </a:r>
            <a:endParaRPr lang="en-US" sz="8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649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риски бионики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копирования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микроструктуры трудно воспроизвести точно: даже небольшое отклонение в форме или размере может изменить свойства материала и сделать решение менее эффективным.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 надёжность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аналоги должны работать дольше и при больших нагрузках, чем живые системы, поэтому для них особенно важны испытания на прочность, износ и стабильность.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бионических изделий часто требует сложных технологий, точного оборудования и дорогих материалов, поэтому не каждую идею удаётся быстро перевести в массовый выпуск.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безопасность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и нейротехнологиях необходимо учитывать биосовместимость, защиту персональных данных и пределы вмешательства в организм, чтобы технология оставалась полезной и безопасной.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Бионический подход в школьном проекте по биологии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перевести наблюдение за природой в простую модель и проверить её полезность.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бионики в XXI веке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активно объединяется с 3D-печатью, новыми материалами и сенсорами, что ускоряет переход от природного принципа к готовому инженерному решению.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решения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получают адаптивные протезы и мягкие роботы: они лучше подстраиваются под человека и сложную среду, чем традиционные механические системы.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материалов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и биосовместимые материалы позволяют создавать изделия, которые меняют свойства в ответ на нагрузку, температуру или другие внешние условия.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 бионика станет частью персонализированной медицины и адаптивной архитектуры, где технологии будут точнее учитывать потребности человека и 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как пример практической ценности биологии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убеждает, что изучение живых организмов даёт не только знания о природе, но и идеи для техники, медицины и архитектуры. Именно так биология становится наукой о будущем.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2026-06-02T01:15:35Z</dcterms:created>
  <dcterms:modified xsi:type="dcterms:W3CDTF">2026-06-02T01:15:35Z</dcterms:modified>
</cp:coreProperties>
</file>