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Земля Войска Донского в XVIII–XIX вв.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 и их влияние на юг России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Земли Войска Донского в истории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XVIII века регион Донских казаков стал главной защитой южных границ страны, формируя особое общество с уникальными традициями, военной организацией и ростом территорий.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география Земли Войска Донского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граница — река Маныч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восточная зона региона простиралась до реки Маныч — важного природного рубежа, который служил защитой и границей между землями казацкого войска и соседними территориями.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предел — река Дон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Земля Войска Донского ограничивалась великим Доном, река была не только географической границей, но и главной артерией для транспорта, торговли и рыболовства.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и современные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1800 году земля делилась на округа и станицы, территории которых охватывали нынешние Ростовскую, Волгоградскую и Воронежскую области, что подчеркивало стратегическое значение региона.
</a:t>
            </a:r>
            <a:endParaRPr lang="en-US" sz="8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населения включал казаков, крестьян, ремесленников и торговцев, между которыми существовали четкие социальные связи, основанные на военной службе и коллективной ответственности.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XIX века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850 000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казачьему сословию на Дону относились к середине XIX века, формируя значительный и влиятельный слой общества.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 — высшая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собирался для обсуждения важных вопросов — выборы атамана, решения о войне и мире, распределение земель. Это коллективное управление формировало основу самоуправления казаков.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Управленческая система и высшие органы власти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войскового атамана и административное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атаман был официальным представителем региона, назначаемым императором. Административная структура включала округа, станицы, хутора и земли общин, обеспечивая контроль над обширными территориями.
</a:t>
            </a:r>
            <a:endParaRPr lang="en-US" sz="8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военной организации Донского войска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войска из десятков полков с четкой иерархией — атаман, офицеры, казаки.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1750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дисциплины и стандартизация воинского устава для повышения эффективности служащих.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полков до 100 с возможностью быстрой мобилизации для обороны южных границ.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структуры войска с постоянным обучением и подготовкой к военным походам.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и защита южных рубежей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участвовали в Азовских походах, отражая набеги крымских и турецких войск и укрепляя границы Империи.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казацкие полки отличались в Персидских и Крымских войнах, а также в борьбе с внутренними восстаниями, демонстрируя боевые навыки и преданность.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казачьего мировоззрения и духа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Свободолюбие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ценили личную свободу и независимость, отстаивая свои права и традиции перед лицом любых опасностей.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единства и взаимопомощи обеспечивало сплочённость и успех в военных и мирных делах.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чести обязывал быть мужественным, верным кругу и готовым защитить родные земли.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 и опытные казаки пользовались глубоким уважением, их советы и решения были обязательны для исполнения.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промышленности: мануфактуры и ремёсла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шерсть перерабатывались на мануфактурах для изготовления одежды и предметов вооружения, поддерживая потребности войска.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гончарное и кузнечное процветали, давая широкий ассортимент изделий для бытового и хозяйственного использования в регионе.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 обувное производство пользовались спросом как внутри станиц, так и для торговых обменов с соседними территориями.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аграрное развитие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плодородные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Дон обеспечивала водой степные земли, способствуя развитию земледелия и рыболовства, которые стали основой экономики казачьих поселений.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пшеницы и ржи расширялось благодаря освоению новых земель, что повышало продовольственную обеспеченность региона и доходы казаков.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скота и традиционные формы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Казацкие артели и хуторские хозяйства специализировались на разведении крупного рогатого скота, овец и лошадей — основного ресурса для военной службы.
</a:t>
            </a:r>
            <a:endParaRPr lang="en-US" sz="82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жизнь: развитие донских городов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Черкасск в XVIII веке был важным административным центром Земли Войска Донского, где располагались главные военные учреждения и органы управления региона.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Новочеркасск, основанный в 1805 году, стал новой столицей и был спланирован по регулярной сетке улиц, что способствовало развитию городской инфраструктуры.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городах активна торговля и ремесленное производство, ярмарки собирали караваны купцов, способствуя экономическому росту и поддержанию культурных связей.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Старочеркасская служила культурным и религиозным центром с многочисленными церквями и монастырями, оказывавшими влияние на духовную жизнь казаков.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экономические связи Земли Войска Донского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активно торговал с Москвой и соседними империями, включая Османскую империю и Крымское ханство, расширяя экономические горизонты и укрепляя внешние связи.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экспортные товары включали хлеб, рыбу, шкуры и лошадей, которые имели высокий спрос на внутреннем рынке и за рубежом, стимулируя сельское хозяйство и ремесла.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ярмарки в Новочеркасске и Черкасске привлекали купцов со всей России, способствуя обмену товарами и культурным контактам между различными регионами империи.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на войне: XVIII–XIX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сыграли ключевую роль в Отечественной войне 1812 года и Кавказских войнах, проявляя высокую боеспособность и дисциплину в сражениях. Они успешно защищали рубежи и участвовали в наступательных операциях.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полки отличались храбростью в важных битвах, таких как Бородино и Севастополь, что оценивалось государством наградами и благодарностями от императоров за их вклад в победы Российской империи.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повседневная жизнь казаков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казака мужчина традиционно был главой семьи, отвечая за защиту и хозяйственную деятельность, в то время как женщина заботилась о воспитании детей и домашнем очаге.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казаков включала совместные застолья и народные праздники с обрядами, например, Масленицу и Покров, укреплявшие общинные связи и поддерживавшие культурные традиции.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молодых казаков сочетало военную подготовку и нравственное воспитание, делая акцент на преданности, дисциплине и уважении к старшим членам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мастерство: коневодство и подготовка казака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Коневодство было основой боевого искусства донских казаков — с детства развивались навыки верховой езды и участия в скачках, что обеспечивало высокую мобильность и эффективность в бою.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уходу за боевой экипировкой: седлом, саблей и казачьей одеждой, а донские лошади славились семьей выносливостью и ценились как лучшие в России.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православия в жизни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была основой духовной жизни казаков, оказывая влияние на общественную мораль и установку мирного сосуществования. Церковь поддерживала единство общины и укрепляла традиции.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религия на Земле Войска Донского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религиозные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Донской земле построены значимые храмы, включая Старочеркасский Войсковой собор, где проходили крестные ходы и празднования главных церковных праздников, таких как Покров.
</a:t>
            </a:r>
            <a:endParaRPr lang="en-US" sz="8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фольклор донских казаков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 донских казаков передавала героические былины и песни, отражая историю и идеалы войны и свободы, важные для идентичности их народа.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гуляния сопровождались хороводами и игрой на народных инструментах — балалайке и гармони, создавая атмосферу единства и радости среди общины.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акцентировал коллективизм, войнскую доблесть и уважение к предкам, передавая ценности через поколения и поддерживая культурное самосознание казачества.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просвещение донских казаков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регионе начиналось в церковно-приходских школах, где изучали чтение и письмо, формируя базовые знания для всех казаков.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Кадетские корпуса готовили молодых казаков к военной службе, обучая этикету, строевой подготовке и основам стратегии для офицерской карьеры.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число учебных заведений увеличилось, что способствовало расширению образовательных возможностей и повышению уровня грамотности среди казачьей молодежи.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учебные пособия, адаптированные специально для казачьей молодежи, что помогало систематизировать знания и сохранять национальную специфику обучения.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трансформация Земли Войска Донского в XIX веке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правил казачьей службы, ограничивших автономию и усиливших контроль имперской администрации над Войском Донским.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активной интеграции казаков в общегосударственные структуры, снижение самостоятельности самоуправления и усиление военной дисциплины.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 годы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переселенцев, распространение оседлого образа жизни и усиление влияния русской культуры на традиционные казачьи устои.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ценность наследия Земли Войска Донского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Войска Донского оставила в истории России яркий след благодаря своей военной силе, культурной самобытности и развитию экономики, что продолжает вдохновлять современное наследие региона.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2026-05-11T03:16:19Z</dcterms:created>
  <dcterms:modified xsi:type="dcterms:W3CDTF">2026-05-11T03:16:19Z</dcterms:modified>
</cp:coreProperties>
</file>